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41"/>
  </p:notesMasterIdLst>
  <p:handoutMasterIdLst>
    <p:handoutMasterId r:id="rId42"/>
  </p:handoutMasterIdLst>
  <p:sldIdLst>
    <p:sldId id="1009" r:id="rId2"/>
    <p:sldId id="591" r:id="rId3"/>
    <p:sldId id="1014" r:id="rId4"/>
    <p:sldId id="1303" r:id="rId5"/>
    <p:sldId id="1077" r:id="rId6"/>
    <p:sldId id="1304" r:id="rId7"/>
    <p:sldId id="1078" r:id="rId8"/>
    <p:sldId id="1079" r:id="rId9"/>
    <p:sldId id="1247" r:id="rId10"/>
    <p:sldId id="1249" r:id="rId11"/>
    <p:sldId id="1305" r:id="rId12"/>
    <p:sldId id="1244" r:id="rId13"/>
    <p:sldId id="1255" r:id="rId14"/>
    <p:sldId id="1246" r:id="rId15"/>
    <p:sldId id="1257" r:id="rId16"/>
    <p:sldId id="1306" r:id="rId17"/>
    <p:sldId id="1261" r:id="rId18"/>
    <p:sldId id="1287" r:id="rId19"/>
    <p:sldId id="1289" r:id="rId20"/>
    <p:sldId id="1307" r:id="rId21"/>
    <p:sldId id="1212" r:id="rId22"/>
    <p:sldId id="981" r:id="rId23"/>
    <p:sldId id="1219" r:id="rId24"/>
    <p:sldId id="1294" r:id="rId25"/>
    <p:sldId id="1237" r:id="rId26"/>
    <p:sldId id="1265" r:id="rId27"/>
    <p:sldId id="1222" r:id="rId28"/>
    <p:sldId id="1238" r:id="rId29"/>
    <p:sldId id="1239" r:id="rId30"/>
    <p:sldId id="1293" r:id="rId31"/>
    <p:sldId id="1243" r:id="rId32"/>
    <p:sldId id="1297" r:id="rId33"/>
    <p:sldId id="1299" r:id="rId34"/>
    <p:sldId id="1300" r:id="rId35"/>
    <p:sldId id="1301" r:id="rId36"/>
    <p:sldId id="1233" r:id="rId37"/>
    <p:sldId id="1224" r:id="rId38"/>
    <p:sldId id="601" r:id="rId39"/>
    <p:sldId id="592" r:id="rId4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367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CC"/>
    <a:srgbClr val="4181ED"/>
    <a:srgbClr val="F2BE10"/>
    <a:srgbClr val="0000FF"/>
    <a:srgbClr val="FFCCFF"/>
    <a:srgbClr val="F6FEAE"/>
    <a:srgbClr val="FFF0C2"/>
    <a:srgbClr val="FFFFCC"/>
    <a:srgbClr val="FFFF00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8CA879-B2B9-4610-A3AA-F7BB8C7B8B4A}" v="13513" dt="2020-11-16T04:21:00.7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סגנון ערכת נושא 2 - הדגשה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26" autoAdjust="0"/>
    <p:restoredTop sz="93239" autoAdjust="0"/>
  </p:normalViewPr>
  <p:slideViewPr>
    <p:cSldViewPr snapToGrid="0">
      <p:cViewPr varScale="1">
        <p:scale>
          <a:sx n="115" d="100"/>
          <a:sy n="115" d="100"/>
        </p:scale>
        <p:origin x="1544" y="192"/>
      </p:cViewPr>
      <p:guideLst>
        <p:guide orient="horz" pos="1152"/>
        <p:guide pos="3672"/>
      </p:guideLst>
    </p:cSldViewPr>
  </p:slideViewPr>
  <p:outlineViewPr>
    <p:cViewPr>
      <p:scale>
        <a:sx n="33" d="100"/>
        <a:sy n="33" d="100"/>
      </p:scale>
      <p:origin x="0" y="-5432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7" d="100"/>
        <a:sy n="47" d="100"/>
      </p:scale>
      <p:origin x="0" y="-72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ommentAuthors" Target="commentAuthors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rbenko, Anna" userId="S::anna.gorbenko@uconn.edu::16013850-ee8d-4048-a3a9-b6deafe46f11" providerId="AD" clId="Web-{889FDE32-9248-AD6F-5813-756AB4497E19}"/>
    <pc:docChg chg="modSld">
      <pc:chgData name="Gorbenko, Anna" userId="S::anna.gorbenko@uconn.edu::16013850-ee8d-4048-a3a9-b6deafe46f11" providerId="AD" clId="Web-{889FDE32-9248-AD6F-5813-756AB4497E19}" dt="2020-05-03T16:53:59.231" v="2" actId="20577"/>
      <pc:docMkLst>
        <pc:docMk/>
      </pc:docMkLst>
      <pc:sldChg chg="modSp">
        <pc:chgData name="Gorbenko, Anna" userId="S::anna.gorbenko@uconn.edu::16013850-ee8d-4048-a3a9-b6deafe46f11" providerId="AD" clId="Web-{889FDE32-9248-AD6F-5813-756AB4497E19}" dt="2020-05-03T16:53:56.856" v="0" actId="20577"/>
        <pc:sldMkLst>
          <pc:docMk/>
          <pc:sldMk cId="2077851015" sldId="1183"/>
        </pc:sldMkLst>
        <pc:spChg chg="mod">
          <ac:chgData name="Gorbenko, Anna" userId="S::anna.gorbenko@uconn.edu::16013850-ee8d-4048-a3a9-b6deafe46f11" providerId="AD" clId="Web-{889FDE32-9248-AD6F-5813-756AB4497E19}" dt="2020-05-03T16:53:56.856" v="0" actId="20577"/>
          <ac:spMkLst>
            <pc:docMk/>
            <pc:sldMk cId="2077851015" sldId="1183"/>
            <ac:spMk id="90" creationId="{00000000-0000-0000-0000-000000000000}"/>
          </ac:spMkLst>
        </pc:spChg>
      </pc:sldChg>
    </pc:docChg>
  </pc:docChgLst>
  <pc:docChgLst>
    <pc:chgData name="Herzberg, Amir" userId="065951d4-4781-441f-ab30-2019f0b03826" providerId="ADAL" clId="{E3525105-AC70-4A50-B75F-CF2FE9D54642}"/>
    <pc:docChg chg="addSld modSld">
      <pc:chgData name="Herzberg, Amir" userId="065951d4-4781-441f-ab30-2019f0b03826" providerId="ADAL" clId="{E3525105-AC70-4A50-B75F-CF2FE9D54642}" dt="2020-09-06T17:11:04.099" v="37" actId="1036"/>
      <pc:docMkLst>
        <pc:docMk/>
      </pc:docMkLst>
      <pc:sldChg chg="delSp modSp add">
        <pc:chgData name="Herzberg, Amir" userId="065951d4-4781-441f-ab30-2019f0b03826" providerId="ADAL" clId="{E3525105-AC70-4A50-B75F-CF2FE9D54642}" dt="2020-09-06T17:11:04.099" v="37" actId="1036"/>
        <pc:sldMkLst>
          <pc:docMk/>
          <pc:sldMk cId="1046290591" sldId="1266"/>
        </pc:sldMkLst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1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2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3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6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78" creationId="{00000000-0000-0000-0000-000000000000}"/>
          </ac:spMkLst>
        </pc:spChg>
        <pc:spChg chg="del">
          <ac:chgData name="Herzberg, Amir" userId="065951d4-4781-441f-ab30-2019f0b03826" providerId="ADAL" clId="{E3525105-AC70-4A50-B75F-CF2FE9D54642}" dt="2020-09-06T17:10:53.439" v="1" actId="478"/>
          <ac:spMkLst>
            <pc:docMk/>
            <pc:sldMk cId="1046290591" sldId="1266"/>
            <ac:spMk id="7987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7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8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89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0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1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2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3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4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5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6" creationId="{00000000-0000-0000-0000-000000000000}"/>
          </ac:spMkLst>
        </pc:spChg>
        <pc:spChg chg="mod">
          <ac:chgData name="Herzberg, Amir" userId="065951d4-4781-441f-ab30-2019f0b03826" providerId="ADAL" clId="{E3525105-AC70-4A50-B75F-CF2FE9D54642}" dt="2020-09-06T17:11:04.099" v="37" actId="1036"/>
          <ac:spMkLst>
            <pc:docMk/>
            <pc:sldMk cId="1046290591" sldId="1266"/>
            <ac:spMk id="79897" creationId="{00000000-0000-0000-0000-000000000000}"/>
          </ac:spMkLst>
        </pc:s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3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18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4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6" creationId="{00000000-0000-0000-0000-000000000000}"/>
          </ac:grpSpMkLst>
        </pc:grpChg>
        <pc:grpChg chg="mod">
          <ac:chgData name="Herzberg, Amir" userId="065951d4-4781-441f-ab30-2019f0b03826" providerId="ADAL" clId="{E3525105-AC70-4A50-B75F-CF2FE9D54642}" dt="2020-09-06T17:11:04.099" v="37" actId="1036"/>
          <ac:grpSpMkLst>
            <pc:docMk/>
            <pc:sldMk cId="1046290591" sldId="1266"/>
            <ac:grpSpMk id="28" creationId="{00000000-0000-0000-0000-000000000000}"/>
          </ac:grpSpMkLst>
        </pc:grpChg>
        <pc:cxnChg chg="mod">
          <ac:chgData name="Herzberg, Amir" userId="065951d4-4781-441f-ab30-2019f0b03826" providerId="ADAL" clId="{E3525105-AC70-4A50-B75F-CF2FE9D54642}" dt="2020-09-06T17:11:04.099" v="37" actId="1036"/>
          <ac:cxnSpMkLst>
            <pc:docMk/>
            <pc:sldMk cId="1046290591" sldId="1266"/>
            <ac:cxnSpMk id="79899" creationId="{00000000-0000-0000-0000-000000000000}"/>
          </ac:cxnSpMkLst>
        </pc:cxnChg>
      </pc:sldChg>
    </pc:docChg>
  </pc:docChgLst>
  <pc:docChgLst>
    <pc:chgData name="Herzberg, Amir" userId="065951d4-4781-441f-ab30-2019f0b03826" providerId="ADAL" clId="{9E42CF53-9D90-43D9-820A-79CE3E3ADB00}"/>
    <pc:docChg chg="undo custSel addSld delSld modSld sldOrd">
      <pc:chgData name="Herzberg, Amir" userId="065951d4-4781-441f-ab30-2019f0b03826" providerId="ADAL" clId="{9E42CF53-9D90-43D9-820A-79CE3E3ADB00}" dt="2020-04-11T16:47:49.229" v="4740"/>
      <pc:docMkLst>
        <pc:docMk/>
      </pc:docMkLst>
      <pc:sldChg chg="modSp mod ord">
        <pc:chgData name="Herzberg, Amir" userId="065951d4-4781-441f-ab30-2019f0b03826" providerId="ADAL" clId="{9E42CF53-9D90-43D9-820A-79CE3E3ADB00}" dt="2020-04-11T15:42:36.962" v="2025"/>
        <pc:sldMkLst>
          <pc:docMk/>
          <pc:sldMk cId="2316497020" sldId="947"/>
        </pc:sldMkLst>
        <pc:spChg chg="mod">
          <ac:chgData name="Herzberg, Amir" userId="065951d4-4781-441f-ab30-2019f0b03826" providerId="ADAL" clId="{9E42CF53-9D90-43D9-820A-79CE3E3ADB00}" dt="2020-04-03T16:14:35.576" v="274" actId="20577"/>
          <ac:spMkLst>
            <pc:docMk/>
            <pc:sldMk cId="2316497020" sldId="947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37.649" v="249" actId="113"/>
        <pc:sldMkLst>
          <pc:docMk/>
          <pc:sldMk cId="1745670543" sldId="1077"/>
        </pc:sldMkLst>
        <pc:spChg chg="mod">
          <ac:chgData name="Herzberg, Amir" userId="065951d4-4781-441f-ab30-2019f0b03826" providerId="ADAL" clId="{9E42CF53-9D90-43D9-820A-79CE3E3ADB00}" dt="2020-04-03T16:12:37.649" v="249" actId="113"/>
          <ac:spMkLst>
            <pc:docMk/>
            <pc:sldMk cId="1745670543" sldId="1077"/>
            <ac:spMk id="89094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03T16:23:20.779" v="356" actId="166"/>
        <pc:sldMkLst>
          <pc:docMk/>
          <pc:sldMk cId="2199904149" sldId="1196"/>
        </pc:sldMkLst>
        <pc:spChg chg="mod">
          <ac:chgData name="Herzberg, Amir" userId="065951d4-4781-441f-ab30-2019f0b03826" providerId="ADAL" clId="{9E42CF53-9D90-43D9-820A-79CE3E3ADB00}" dt="2020-04-03T16:17:15.749" v="283" actId="166"/>
          <ac:spMkLst>
            <pc:docMk/>
            <pc:sldMk cId="2199904149" sldId="1196"/>
            <ac:spMk id="3" creationId="{00000000-0000-0000-0000-000000000000}"/>
          </ac:spMkLst>
        </pc:spChg>
        <pc:spChg chg="ord">
          <ac:chgData name="Herzberg, Amir" userId="065951d4-4781-441f-ab30-2019f0b03826" providerId="ADAL" clId="{9E42CF53-9D90-43D9-820A-79CE3E3ADB00}" dt="2020-04-03T16:23:20.779" v="356" actId="166"/>
          <ac:spMkLst>
            <pc:docMk/>
            <pc:sldMk cId="2199904149" sldId="1196"/>
            <ac:spMk id="7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03T16:18:01.286" v="286" actId="207"/>
          <ac:spMkLst>
            <pc:docMk/>
            <pc:sldMk cId="2199904149" sldId="1196"/>
            <ac:spMk id="8" creationId="{6D05C202-78D6-43E8-93C6-8F9409B088B4}"/>
          </ac:spMkLst>
        </pc:spChg>
        <pc:spChg chg="add del mod">
          <ac:chgData name="Herzberg, Amir" userId="065951d4-4781-441f-ab30-2019f0b03826" providerId="ADAL" clId="{9E42CF53-9D90-43D9-820A-79CE3E3ADB00}" dt="2020-04-03T16:21:18.973" v="326" actId="478"/>
          <ac:spMkLst>
            <pc:docMk/>
            <pc:sldMk cId="2199904149" sldId="1196"/>
            <ac:spMk id="11" creationId="{9642EAB7-D8C0-44F2-B99A-2B34389CBBB6}"/>
          </ac:spMkLst>
        </pc:spChg>
        <pc:spChg chg="add mod">
          <ac:chgData name="Herzberg, Amir" userId="065951d4-4781-441f-ab30-2019f0b03826" providerId="ADAL" clId="{9E42CF53-9D90-43D9-820A-79CE3E3ADB00}" dt="2020-04-03T16:22:11.137" v="346" actId="14100"/>
          <ac:spMkLst>
            <pc:docMk/>
            <pc:sldMk cId="2199904149" sldId="1196"/>
            <ac:spMk id="12" creationId="{08219DF5-0E15-45D3-818B-6190569D3121}"/>
          </ac:spMkLst>
        </pc:spChg>
        <pc:picChg chg="mod ord">
          <ac:chgData name="Herzberg, Amir" userId="065951d4-4781-441f-ab30-2019f0b03826" providerId="ADAL" clId="{9E42CF53-9D90-43D9-820A-79CE3E3ADB00}" dt="2020-04-03T16:22:17.751" v="347" actId="166"/>
          <ac:picMkLst>
            <pc:docMk/>
            <pc:sldMk cId="2199904149" sldId="1196"/>
            <ac:picMk id="6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03T16:23:07.711" v="355" actId="1036"/>
          <ac:picMkLst>
            <pc:docMk/>
            <pc:sldMk cId="2199904149" sldId="1196"/>
            <ac:picMk id="10" creationId="{CE2C4612-8A74-45F6-AF03-DE2BDAF06BCD}"/>
          </ac:picMkLst>
        </pc:picChg>
      </pc:sldChg>
      <pc:sldChg chg="modSp mod">
        <pc:chgData name="Herzberg, Amir" userId="065951d4-4781-441f-ab30-2019f0b03826" providerId="ADAL" clId="{9E42CF53-9D90-43D9-820A-79CE3E3ADB00}" dt="2020-04-03T16:10:13.761" v="235" actId="20577"/>
        <pc:sldMkLst>
          <pc:docMk/>
          <pc:sldMk cId="463611407" sldId="1200"/>
        </pc:sldMkLst>
        <pc:spChg chg="mod">
          <ac:chgData name="Herzberg, Amir" userId="065951d4-4781-441f-ab30-2019f0b03826" providerId="ADAL" clId="{9E42CF53-9D90-43D9-820A-79CE3E3ADB00}" dt="2020-04-03T16:10:13.761" v="235" actId="2057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2:12.985" v="247" actId="20577"/>
        <pc:sldMkLst>
          <pc:docMk/>
          <pc:sldMk cId="1220482966" sldId="1211"/>
        </pc:sldMkLst>
        <pc:spChg chg="mod">
          <ac:chgData name="Herzberg, Amir" userId="065951d4-4781-441f-ab30-2019f0b03826" providerId="ADAL" clId="{9E42CF53-9D90-43D9-820A-79CE3E3ADB00}" dt="2020-04-03T16:12:12.985" v="247" actId="20577"/>
          <ac:spMkLst>
            <pc:docMk/>
            <pc:sldMk cId="1220482966" sldId="121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1:36.385" v="242" actId="14100"/>
        <pc:sldMkLst>
          <pc:docMk/>
          <pc:sldMk cId="147436315" sldId="1213"/>
        </pc:sldMkLst>
        <pc:spChg chg="mod">
          <ac:chgData name="Herzberg, Amir" userId="065951d4-4781-441f-ab30-2019f0b03826" providerId="ADAL" clId="{9E42CF53-9D90-43D9-820A-79CE3E3ADB00}" dt="2020-04-03T16:11:36.385" v="242" actId="14100"/>
          <ac:spMkLst>
            <pc:docMk/>
            <pc:sldMk cId="147436315" sldId="1213"/>
            <ac:spMk id="3" creationId="{00000000-0000-0000-0000-000000000000}"/>
          </ac:spMkLst>
        </pc:spChg>
      </pc:sldChg>
      <pc:sldChg chg="ord">
        <pc:chgData name="Herzberg, Amir" userId="065951d4-4781-441f-ab30-2019f0b03826" providerId="ADAL" clId="{9E42CF53-9D90-43D9-820A-79CE3E3ADB00}" dt="2020-04-11T16:43:27.040" v="4430"/>
        <pc:sldMkLst>
          <pc:docMk/>
          <pc:sldMk cId="3196333164" sldId="1215"/>
        </pc:sldMkLst>
      </pc:sldChg>
      <pc:sldChg chg="addSp delSp modSp mod modNotesTx">
        <pc:chgData name="Herzberg, Amir" userId="065951d4-4781-441f-ab30-2019f0b03826" providerId="ADAL" clId="{9E42CF53-9D90-43D9-820A-79CE3E3ADB00}" dt="2020-04-03T16:07:18.739" v="195" actId="20577"/>
        <pc:sldMkLst>
          <pc:docMk/>
          <pc:sldMk cId="528208495" sldId="1217"/>
        </pc:sldMkLst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2" creationId="{8AF321AC-F28E-4D3C-9508-1D38DF51DDEB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3" creationId="{3E76A7A1-EBE3-46FD-BDCB-BB49DB12F399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4" creationId="{33F9DCF0-D455-44F6-A33F-B6D5F7FDAE84}"/>
          </ac:spMkLst>
        </pc:spChg>
        <pc:spChg chg="add">
          <ac:chgData name="Herzberg, Amir" userId="065951d4-4781-441f-ab30-2019f0b03826" providerId="ADAL" clId="{9E42CF53-9D90-43D9-820A-79CE3E3ADB00}" dt="2020-04-03T16:05:25.339" v="32"/>
          <ac:spMkLst>
            <pc:docMk/>
            <pc:sldMk cId="528208495" sldId="1217"/>
            <ac:spMk id="25" creationId="{11963F12-92BF-4222-BC49-C3E2AF0FEB87}"/>
          </ac:spMkLst>
        </pc:spChg>
        <pc:spChg chg="del">
          <ac:chgData name="Herzberg, Amir" userId="065951d4-4781-441f-ab30-2019f0b03826" providerId="ADAL" clId="{9E42CF53-9D90-43D9-820A-79CE3E3ADB00}" dt="2020-04-03T16:05:10.906" v="29" actId="478"/>
          <ac:spMkLst>
            <pc:docMk/>
            <pc:sldMk cId="528208495" sldId="1217"/>
            <ac:spMk id="38920" creationId="{00000000-0000-0000-0000-000000000000}"/>
          </ac:spMkLst>
        </pc:spChg>
        <pc:spChg chg="del mod">
          <ac:chgData name="Herzberg, Amir" userId="065951d4-4781-441f-ab30-2019f0b03826" providerId="ADAL" clId="{9E42CF53-9D90-43D9-820A-79CE3E3ADB00}" dt="2020-04-03T16:05:16.423" v="31" actId="478"/>
          <ac:spMkLst>
            <pc:docMk/>
            <pc:sldMk cId="528208495" sldId="1217"/>
            <ac:spMk id="38929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04:55.361" v="28" actId="166"/>
        <pc:sldMkLst>
          <pc:docMk/>
          <pc:sldMk cId="671084195" sldId="1218"/>
        </pc:sldMkLst>
        <pc:spChg chg="mod">
          <ac:chgData name="Herzberg, Amir" userId="065951d4-4781-441f-ab30-2019f0b03826" providerId="ADAL" clId="{9E42CF53-9D90-43D9-820A-79CE3E3ADB00}" dt="2020-04-03T16:04:13.861" v="10" actId="14100"/>
          <ac:spMkLst>
            <pc:docMk/>
            <pc:sldMk cId="671084195" sldId="1218"/>
            <ac:spMk id="3892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03T16:04:55.361" v="28" actId="166"/>
          <ac:spMkLst>
            <pc:docMk/>
            <pc:sldMk cId="671084195" sldId="1218"/>
            <ac:spMk id="38929" creationId="{00000000-0000-0000-0000-000000000000}"/>
          </ac:spMkLst>
        </pc:spChg>
      </pc:sldChg>
      <pc:sldChg chg="delSp modSp mod modAnim">
        <pc:chgData name="Herzberg, Amir" userId="065951d4-4781-441f-ab30-2019f0b03826" providerId="ADAL" clId="{9E42CF53-9D90-43D9-820A-79CE3E3ADB00}" dt="2020-04-11T16:22:04.188" v="3961" actId="20577"/>
        <pc:sldMkLst>
          <pc:docMk/>
          <pc:sldMk cId="317156719" sldId="1219"/>
        </pc:sldMkLst>
        <pc:spChg chg="del">
          <ac:chgData name="Herzberg, Amir" userId="065951d4-4781-441f-ab30-2019f0b03826" providerId="ADAL" clId="{9E42CF53-9D90-43D9-820A-79CE3E3ADB00}" dt="2020-04-11T15:23:08.919" v="515" actId="478"/>
          <ac:spMkLst>
            <pc:docMk/>
            <pc:sldMk cId="317156719" sldId="1219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0:17.581" v="3865" actId="20577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2:04.188" v="3961" actId="20577"/>
          <ac:spMkLst>
            <pc:docMk/>
            <pc:sldMk cId="317156719" sldId="1219"/>
            <ac:spMk id="50180" creationId="{00000000-0000-0000-0000-000000000000}"/>
          </ac:spMkLst>
        </pc:spChg>
        <pc:picChg chg="del mod">
          <ac:chgData name="Herzberg, Amir" userId="065951d4-4781-441f-ab30-2019f0b03826" providerId="ADAL" clId="{9E42CF53-9D90-43D9-820A-79CE3E3ADB00}" dt="2020-04-11T15:31:24.865" v="1341" actId="478"/>
          <ac:picMkLst>
            <pc:docMk/>
            <pc:sldMk cId="317156719" sldId="1219"/>
            <ac:picMk id="50181" creationId="{00000000-0000-0000-0000-000000000000}"/>
          </ac:picMkLst>
        </pc:picChg>
        <pc:picChg chg="del">
          <ac:chgData name="Herzberg, Amir" userId="065951d4-4781-441f-ab30-2019f0b03826" providerId="ADAL" clId="{9E42CF53-9D90-43D9-820A-79CE3E3ADB00}" dt="2020-04-11T15:22:30.740" v="498" actId="478"/>
          <ac:picMkLst>
            <pc:docMk/>
            <pc:sldMk cId="317156719" sldId="1219"/>
            <ac:picMk id="50182" creationId="{00000000-0000-0000-0000-000000000000}"/>
          </ac:picMkLst>
        </pc:picChg>
      </pc:sldChg>
      <pc:sldChg chg="modSp mod ord modShow">
        <pc:chgData name="Herzberg, Amir" userId="065951d4-4781-441f-ab30-2019f0b03826" providerId="ADAL" clId="{9E42CF53-9D90-43D9-820A-79CE3E3ADB00}" dt="2020-04-11T15:42:02.966" v="2023" actId="729"/>
        <pc:sldMkLst>
          <pc:docMk/>
          <pc:sldMk cId="2592026569" sldId="1220"/>
        </pc:sldMkLst>
        <pc:spChg chg="mod">
          <ac:chgData name="Herzberg, Amir" userId="065951d4-4781-441f-ab30-2019f0b03826" providerId="ADAL" clId="{9E42CF53-9D90-43D9-820A-79CE3E3ADB00}" dt="2020-04-10T16:04:07.688" v="358" actId="20577"/>
          <ac:spMkLst>
            <pc:docMk/>
            <pc:sldMk cId="2592026569" sldId="1220"/>
            <ac:spMk id="50180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11T15:45:27.488" v="2088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9E42CF53-9D90-43D9-820A-79CE3E3ADB00}" dt="2020-04-11T15:45:27.488" v="2088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modSp ord">
        <pc:chgData name="Herzberg, Amir" userId="065951d4-4781-441f-ab30-2019f0b03826" providerId="ADAL" clId="{9E42CF53-9D90-43D9-820A-79CE3E3ADB00}" dt="2020-04-11T16:41:58.755" v="4428"/>
        <pc:sldMkLst>
          <pc:docMk/>
          <pc:sldMk cId="3239035379" sldId="1222"/>
        </pc:sldMkLst>
        <pc:spChg chg="mod">
          <ac:chgData name="Herzberg, Amir" userId="065951d4-4781-441f-ab30-2019f0b03826" providerId="ADAL" clId="{9E42CF53-9D90-43D9-820A-79CE3E3ADB00}" dt="2020-04-11T16:41:29.200" v="4426" actId="20577"/>
          <ac:spMkLst>
            <pc:docMk/>
            <pc:sldMk cId="3239035379" sldId="1222"/>
            <ac:spMk id="22" creationId="{00000000-0000-0000-0000-000000000000}"/>
          </ac:spMkLst>
        </pc:spChg>
      </pc:sldChg>
      <pc:sldChg chg="modSp mod modAnim">
        <pc:chgData name="Herzberg, Amir" userId="065951d4-4781-441f-ab30-2019f0b03826" providerId="ADAL" clId="{9E42CF53-9D90-43D9-820A-79CE3E3ADB00}" dt="2020-04-11T16:47:49.229" v="4740"/>
        <pc:sldMkLst>
          <pc:docMk/>
          <pc:sldMk cId="204329291" sldId="1224"/>
        </pc:sldMkLst>
        <pc:spChg chg="mod">
          <ac:chgData name="Herzberg, Amir" userId="065951d4-4781-441f-ab30-2019f0b03826" providerId="ADAL" clId="{9E42CF53-9D90-43D9-820A-79CE3E3ADB00}" dt="2020-04-11T16:47:27.330" v="4737" actId="20577"/>
          <ac:spMkLst>
            <pc:docMk/>
            <pc:sldMk cId="204329291" sldId="1224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9E42CF53-9D90-43D9-820A-79CE3E3ADB00}" dt="2020-04-11T15:45:53.983" v="2089" actId="47"/>
        <pc:sldMkLst>
          <pc:docMk/>
          <pc:sldMk cId="1928643260" sldId="1227"/>
        </pc:sldMkLst>
      </pc:sldChg>
      <pc:sldChg chg="addSp delSp modSp mod delAnim modAnim modShow">
        <pc:chgData name="Herzberg, Amir" userId="065951d4-4781-441f-ab30-2019f0b03826" providerId="ADAL" clId="{9E42CF53-9D90-43D9-820A-79CE3E3ADB00}" dt="2020-04-11T16:39:37.114" v="4422" actId="1076"/>
        <pc:sldMkLst>
          <pc:docMk/>
          <pc:sldMk cId="445857120" sldId="1234"/>
        </pc:sldMkLst>
        <pc:spChg chg="mod">
          <ac:chgData name="Herzberg, Amir" userId="065951d4-4781-441f-ab30-2019f0b03826" providerId="ADAL" clId="{9E42CF53-9D90-43D9-820A-79CE3E3ADB00}" dt="2020-04-11T16:37:08.749" v="4405" actId="207"/>
          <ac:spMkLst>
            <pc:docMk/>
            <pc:sldMk cId="445857120" sldId="1234"/>
            <ac:spMk id="1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7:35.506" v="4411" actId="20577"/>
          <ac:spMkLst>
            <pc:docMk/>
            <pc:sldMk cId="445857120" sldId="1234"/>
            <ac:spMk id="24" creationId="{00000000-0000-0000-0000-000000000000}"/>
          </ac:spMkLst>
        </pc:spChg>
        <pc:spChg chg="add mod ord">
          <ac:chgData name="Herzberg, Amir" userId="065951d4-4781-441f-ab30-2019f0b03826" providerId="ADAL" clId="{9E42CF53-9D90-43D9-820A-79CE3E3ADB00}" dt="2020-04-11T16:38:56.293" v="4420" actId="167"/>
          <ac:spMkLst>
            <pc:docMk/>
            <pc:sldMk cId="445857120" sldId="1234"/>
            <ac:spMk id="32" creationId="{2FE712CA-8272-49B7-A171-16BC63BC17DB}"/>
          </ac:spMkLst>
        </pc:spChg>
        <pc:spChg chg="mod">
          <ac:chgData name="Herzberg, Amir" userId="065951d4-4781-441f-ab30-2019f0b03826" providerId="ADAL" clId="{9E42CF53-9D90-43D9-820A-79CE3E3ADB00}" dt="2020-04-11T16:34:33.805" v="4339" actId="20577"/>
          <ac:spMkLst>
            <pc:docMk/>
            <pc:sldMk cId="445857120" sldId="1234"/>
            <ac:spMk id="39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6:36.739" v="4396" actId="14100"/>
          <ac:spMkLst>
            <pc:docMk/>
            <pc:sldMk cId="445857120" sldId="1234"/>
            <ac:spMk id="40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1:48.523" v="4330" actId="20577"/>
          <ac:spMkLst>
            <pc:docMk/>
            <pc:sldMk cId="445857120" sldId="1234"/>
            <ac:spMk id="41" creationId="{00000000-0000-0000-0000-000000000000}"/>
          </ac:spMkLst>
        </pc:spChg>
        <pc:spChg chg="del">
          <ac:chgData name="Herzberg, Amir" userId="065951d4-4781-441f-ab30-2019f0b03826" providerId="ADAL" clId="{9E42CF53-9D90-43D9-820A-79CE3E3ADB00}" dt="2020-04-11T16:34:37.086" v="4340" actId="478"/>
          <ac:spMkLst>
            <pc:docMk/>
            <pc:sldMk cId="445857120" sldId="1234"/>
            <ac:spMk id="4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39:37.114" v="4422" actId="1076"/>
          <ac:spMkLst>
            <pc:docMk/>
            <pc:sldMk cId="445857120" sldId="1234"/>
            <ac:spMk id="44" creationId="{00000000-0000-0000-0000-000000000000}"/>
          </ac:spMkLst>
        </pc:spChg>
      </pc:sldChg>
      <pc:sldChg chg="addSp modSp mod">
        <pc:chgData name="Herzberg, Amir" userId="065951d4-4781-441f-ab30-2019f0b03826" providerId="ADAL" clId="{9E42CF53-9D90-43D9-820A-79CE3E3ADB00}" dt="2020-04-11T15:41:52.673" v="2021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9E42CF53-9D90-43D9-820A-79CE3E3ADB00}" dt="2020-04-11T15:39:58.878" v="1857" actId="14100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5:41:52.673" v="2021" actId="20577"/>
          <ac:spMkLst>
            <pc:docMk/>
            <pc:sldMk cId="539780242" sldId="1237"/>
            <ac:spMk id="3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26:06.047" v="420" actId="6549"/>
          <ac:spMkLst>
            <pc:docMk/>
            <pc:sldMk cId="539780242" sldId="1237"/>
            <ac:spMk id="6" creationId="{1D77E18A-6BDF-44FB-B24E-5C1E3FD6C3AF}"/>
          </ac:spMkLst>
        </pc:spChg>
        <pc:picChg chg="ord">
          <ac:chgData name="Herzberg, Amir" userId="065951d4-4781-441f-ab30-2019f0b03826" providerId="ADAL" clId="{9E42CF53-9D90-43D9-820A-79CE3E3ADB00}" dt="2020-04-11T15:37:57.475" v="1708" actId="167"/>
          <ac:picMkLst>
            <pc:docMk/>
            <pc:sldMk cId="539780242" sldId="1237"/>
            <ac:picMk id="7" creationId="{00000000-0000-0000-0000-000000000000}"/>
          </ac:picMkLst>
        </pc:picChg>
      </pc:sldChg>
      <pc:sldChg chg="modSp mod modNotesTx">
        <pc:chgData name="Herzberg, Amir" userId="065951d4-4781-441f-ab30-2019f0b03826" providerId="ADAL" clId="{9E42CF53-9D90-43D9-820A-79CE3E3ADB00}" dt="2020-04-11T16:05:19.354" v="3431" actId="20577"/>
        <pc:sldMkLst>
          <pc:docMk/>
          <pc:sldMk cId="1661973934" sldId="1238"/>
        </pc:sldMkLst>
        <pc:spChg chg="mod">
          <ac:chgData name="Herzberg, Amir" userId="065951d4-4781-441f-ab30-2019f0b03826" providerId="ADAL" clId="{9E42CF53-9D90-43D9-820A-79CE3E3ADB00}" dt="2020-04-11T16:05:19.354" v="3431" actId="20577"/>
          <ac:spMkLst>
            <pc:docMk/>
            <pc:sldMk cId="1661973934" sldId="1238"/>
            <ac:spMk id="7" creationId="{00000000-0000-0000-0000-000000000000}"/>
          </ac:spMkLst>
        </pc:spChg>
      </pc:sldChg>
      <pc:sldChg chg="addSp delSp modSp mod">
        <pc:chgData name="Herzberg, Amir" userId="065951d4-4781-441f-ab30-2019f0b03826" providerId="ADAL" clId="{9E42CF53-9D90-43D9-820A-79CE3E3ADB00}" dt="2020-04-11T16:12:37.130" v="3441" actId="1076"/>
        <pc:sldMkLst>
          <pc:docMk/>
          <pc:sldMk cId="2472743926" sldId="1239"/>
        </pc:sldMkLst>
        <pc:spChg chg="mod">
          <ac:chgData name="Herzberg, Amir" userId="065951d4-4781-441f-ab30-2019f0b03826" providerId="ADAL" clId="{9E42CF53-9D90-43D9-820A-79CE3E3ADB00}" dt="2020-04-11T16:12:37.130" v="3441" actId="1076"/>
          <ac:spMkLst>
            <pc:docMk/>
            <pc:sldMk cId="2472743926" sldId="1239"/>
            <ac:spMk id="8" creationId="{00000000-0000-0000-0000-000000000000}"/>
          </ac:spMkLst>
        </pc:spChg>
        <pc:spChg chg="add mod">
          <ac:chgData name="Herzberg, Amir" userId="065951d4-4781-441f-ab30-2019f0b03826" providerId="ADAL" clId="{9E42CF53-9D90-43D9-820A-79CE3E3ADB00}" dt="2020-04-10T16:30:19.625" v="453" actId="1076"/>
          <ac:spMkLst>
            <pc:docMk/>
            <pc:sldMk cId="2472743926" sldId="1239"/>
            <ac:spMk id="12" creationId="{6CF3F581-892B-4E78-A0AD-2C4FA5925B9D}"/>
          </ac:spMkLst>
        </pc:spChg>
        <pc:picChg chg="del mod">
          <ac:chgData name="Herzberg, Amir" userId="065951d4-4781-441f-ab30-2019f0b03826" providerId="ADAL" clId="{9E42CF53-9D90-43D9-820A-79CE3E3ADB00}" dt="2020-04-11T16:11:45.223" v="3432" actId="478"/>
          <ac:picMkLst>
            <pc:docMk/>
            <pc:sldMk cId="2472743926" sldId="1239"/>
            <ac:picMk id="2" creationId="{00000000-0000-0000-0000-000000000000}"/>
          </ac:picMkLst>
        </pc:picChg>
        <pc:picChg chg="add mod ord">
          <ac:chgData name="Herzberg, Amir" userId="065951d4-4781-441f-ab30-2019f0b03826" providerId="ADAL" clId="{9E42CF53-9D90-43D9-820A-79CE3E3ADB00}" dt="2020-04-11T16:12:17.123" v="3439" actId="167"/>
          <ac:picMkLst>
            <pc:docMk/>
            <pc:sldMk cId="2472743926" sldId="1239"/>
            <ac:picMk id="3" creationId="{3F87508D-0528-4870-8338-1E37950DE584}"/>
          </ac:picMkLst>
        </pc:picChg>
        <pc:cxnChg chg="add del mod">
          <ac:chgData name="Herzberg, Amir" userId="065951d4-4781-441f-ab30-2019f0b03826" providerId="ADAL" clId="{9E42CF53-9D90-43D9-820A-79CE3E3ADB00}" dt="2020-04-11T16:11:49.540" v="3434" actId="478"/>
          <ac:cxnSpMkLst>
            <pc:docMk/>
            <pc:sldMk cId="2472743926" sldId="1239"/>
            <ac:cxnSpMk id="6" creationId="{6A509384-1FBC-4EF7-BBA5-12EC67B06A98}"/>
          </ac:cxnSpMkLst>
        </pc:cxnChg>
      </pc:sldChg>
      <pc:sldChg chg="modSp mod">
        <pc:chgData name="Herzberg, Amir" userId="065951d4-4781-441f-ab30-2019f0b03826" providerId="ADAL" clId="{9E42CF53-9D90-43D9-820A-79CE3E3ADB00}" dt="2020-04-11T16:40:41.023" v="4423" actId="167"/>
        <pc:sldMkLst>
          <pc:docMk/>
          <pc:sldMk cId="422517988" sldId="1241"/>
        </pc:sldMkLst>
        <pc:picChg chg="ord">
          <ac:chgData name="Herzberg, Amir" userId="065951d4-4781-441f-ab30-2019f0b03826" providerId="ADAL" clId="{9E42CF53-9D90-43D9-820A-79CE3E3ADB00}" dt="2020-04-11T16:40:41.023" v="4423" actId="167"/>
          <ac:picMkLst>
            <pc:docMk/>
            <pc:sldMk cId="422517988" sldId="1241"/>
            <ac:picMk id="5" creationId="{00000000-0000-0000-0000-000000000000}"/>
          </ac:picMkLst>
        </pc:picChg>
      </pc:sldChg>
      <pc:sldChg chg="modSp mod modAnim modNotesTx">
        <pc:chgData name="Herzberg, Amir" userId="065951d4-4781-441f-ab30-2019f0b03826" providerId="ADAL" clId="{9E42CF53-9D90-43D9-820A-79CE3E3ADB00}" dt="2020-04-11T16:28:39.396" v="4267" actId="20577"/>
        <pc:sldMkLst>
          <pc:docMk/>
          <pc:sldMk cId="114721209" sldId="1243"/>
        </pc:sldMkLst>
        <pc:spChg chg="mod">
          <ac:chgData name="Herzberg, Amir" userId="065951d4-4781-441f-ab30-2019f0b03826" providerId="ADAL" clId="{9E42CF53-9D90-43D9-820A-79CE3E3ADB00}" dt="2020-04-11T16:14:38.671" v="3538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28:39.396" v="4267" actId="20577"/>
          <ac:spMkLst>
            <pc:docMk/>
            <pc:sldMk cId="114721209" sldId="1243"/>
            <ac:spMk id="5" creationId="{00000000-0000-0000-0000-000000000000}"/>
          </ac:spMkLst>
        </pc:spChg>
      </pc:sldChg>
      <pc:sldChg chg="modSp mod">
        <pc:chgData name="Herzberg, Amir" userId="065951d4-4781-441f-ab30-2019f0b03826" providerId="ADAL" clId="{9E42CF53-9D90-43D9-820A-79CE3E3ADB00}" dt="2020-04-03T16:14:56.306" v="275" actId="6549"/>
        <pc:sldMkLst>
          <pc:docMk/>
          <pc:sldMk cId="3165554576" sldId="1246"/>
        </pc:sldMkLst>
        <pc:spChg chg="mod">
          <ac:chgData name="Herzberg, Amir" userId="065951d4-4781-441f-ab30-2019f0b03826" providerId="ADAL" clId="{9E42CF53-9D90-43D9-820A-79CE3E3ADB00}" dt="2020-04-03T16:14:56.306" v="275" actId="6549"/>
          <ac:spMkLst>
            <pc:docMk/>
            <pc:sldMk cId="3165554576" sldId="1246"/>
            <ac:spMk id="3" creationId="{00000000-0000-0000-0000-000000000000}"/>
          </ac:spMkLst>
        </pc:spChg>
      </pc:sldChg>
      <pc:sldChg chg="add mod ord modShow">
        <pc:chgData name="Herzberg, Amir" userId="065951d4-4781-441f-ab30-2019f0b03826" providerId="ADAL" clId="{9E42CF53-9D90-43D9-820A-79CE3E3ADB00}" dt="2020-04-11T15:42:00.514" v="2022" actId="729"/>
        <pc:sldMkLst>
          <pc:docMk/>
          <pc:sldMk cId="1892805560" sldId="1262"/>
        </pc:sldMkLst>
      </pc:sldChg>
      <pc:sldChg chg="add del">
        <pc:chgData name="Herzberg, Amir" userId="065951d4-4781-441f-ab30-2019f0b03826" providerId="ADAL" clId="{9E42CF53-9D90-43D9-820A-79CE3E3ADB00}" dt="2020-04-11T16:03:55.228" v="3395" actId="47"/>
        <pc:sldMkLst>
          <pc:docMk/>
          <pc:sldMk cId="3430786954" sldId="1263"/>
        </pc:sldMkLst>
      </pc:sldChg>
      <pc:sldChg chg="add del">
        <pc:chgData name="Herzberg, Amir" userId="065951d4-4781-441f-ab30-2019f0b03826" providerId="ADAL" clId="{9E42CF53-9D90-43D9-820A-79CE3E3ADB00}" dt="2020-04-11T15:45:58.793" v="2091" actId="2696"/>
        <pc:sldMkLst>
          <pc:docMk/>
          <pc:sldMk cId="3798019359" sldId="1264"/>
        </pc:sldMkLst>
      </pc:sldChg>
      <pc:sldChg chg="modSp add mod">
        <pc:chgData name="Herzberg, Amir" userId="065951d4-4781-441f-ab30-2019f0b03826" providerId="ADAL" clId="{9E42CF53-9D90-43D9-820A-79CE3E3ADB00}" dt="2020-04-11T15:46:41.163" v="2141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9E42CF53-9D90-43D9-820A-79CE3E3ADB00}" dt="2020-04-11T15:46:41.163" v="2141" actId="20577"/>
          <ac:spMkLst>
            <pc:docMk/>
            <pc:sldMk cId="3865950679" sldId="1264"/>
            <ac:spMk id="5" creationId="{00000000-0000-0000-0000-000000000000}"/>
          </ac:spMkLst>
        </pc:spChg>
      </pc:sldChg>
      <pc:sldChg chg="modSp add mod">
        <pc:chgData name="Herzberg, Amir" userId="065951d4-4781-441f-ab30-2019f0b03826" providerId="ADAL" clId="{9E42CF53-9D90-43D9-820A-79CE3E3ADB00}" dt="2020-04-11T16:03:42.430" v="3394" actId="20577"/>
        <pc:sldMkLst>
          <pc:docMk/>
          <pc:sldMk cId="3895355746" sldId="1265"/>
        </pc:sldMkLst>
        <pc:spChg chg="mod">
          <ac:chgData name="Herzberg, Amir" userId="065951d4-4781-441f-ab30-2019f0b03826" providerId="ADAL" clId="{9E42CF53-9D90-43D9-820A-79CE3E3ADB00}" dt="2020-04-11T15:47:36.919" v="2195" actId="20577"/>
          <ac:spMkLst>
            <pc:docMk/>
            <pc:sldMk cId="3895355746" sldId="1265"/>
            <ac:spMk id="4" creationId="{00000000-0000-0000-0000-000000000000}"/>
          </ac:spMkLst>
        </pc:spChg>
        <pc:spChg chg="mod">
          <ac:chgData name="Herzberg, Amir" userId="065951d4-4781-441f-ab30-2019f0b03826" providerId="ADAL" clId="{9E42CF53-9D90-43D9-820A-79CE3E3ADB00}" dt="2020-04-11T16:03:42.430" v="3394" actId="20577"/>
          <ac:spMkLst>
            <pc:docMk/>
            <pc:sldMk cId="3895355746" sldId="1265"/>
            <ac:spMk id="5" creationId="{00000000-0000-0000-0000-000000000000}"/>
          </ac:spMkLst>
        </pc:spChg>
      </pc:sldChg>
    </pc:docChg>
  </pc:docChgLst>
  <pc:docChgLst>
    <pc:chgData name="Gorbenko, Anna" userId="S::anna.gorbenko@uconn.edu::16013850-ee8d-4048-a3a9-b6deafe46f11" providerId="AD" clId="Web-{030FDBEC-4D0F-CC68-D072-651DDA808EB3}"/>
    <pc:docChg chg="modSld">
      <pc:chgData name="Gorbenko, Anna" userId="S::anna.gorbenko@uconn.edu::16013850-ee8d-4048-a3a9-b6deafe46f11" providerId="AD" clId="Web-{030FDBEC-4D0F-CC68-D072-651DDA808EB3}" dt="2020-04-03T15:54:01.240" v="1" actId="1076"/>
      <pc:docMkLst>
        <pc:docMk/>
      </pc:docMkLst>
      <pc:sldChg chg="modSp">
        <pc:chgData name="Gorbenko, Anna" userId="S::anna.gorbenko@uconn.edu::16013850-ee8d-4048-a3a9-b6deafe46f11" providerId="AD" clId="Web-{030FDBEC-4D0F-CC68-D072-651DDA808EB3}" dt="2020-04-03T15:54:01.240" v="1" actId="1076"/>
        <pc:sldMkLst>
          <pc:docMk/>
          <pc:sldMk cId="528208495" sldId="1217"/>
        </pc:sldMkLst>
        <pc:picChg chg="mod">
          <ac:chgData name="Gorbenko, Anna" userId="S::anna.gorbenko@uconn.edu::16013850-ee8d-4048-a3a9-b6deafe46f11" providerId="AD" clId="Web-{030FDBEC-4D0F-CC68-D072-651DDA808EB3}" dt="2020-04-03T15:54:01.240" v="1" actId="1076"/>
          <ac:picMkLst>
            <pc:docMk/>
            <pc:sldMk cId="528208495" sldId="1217"/>
            <ac:picMk id="2" creationId="{00000000-0000-0000-0000-000000000000}"/>
          </ac:picMkLst>
        </pc:picChg>
      </pc:sldChg>
    </pc:docChg>
  </pc:docChgLst>
  <pc:docChgLst>
    <pc:chgData name="Gorbenko, Anna" userId="S::anna.gorbenko@uconn.edu::16013850-ee8d-4048-a3a9-b6deafe46f11" providerId="AD" clId="Web-{C870C05B-57B3-621B-18A4-45A7036592F4}"/>
    <pc:docChg chg="sldOrd">
      <pc:chgData name="Gorbenko, Anna" userId="S::anna.gorbenko@uconn.edu::16013850-ee8d-4048-a3a9-b6deafe46f11" providerId="AD" clId="Web-{C870C05B-57B3-621B-18A4-45A7036592F4}" dt="2020-04-10T16:11:44.791" v="0"/>
      <pc:docMkLst>
        <pc:docMk/>
      </pc:docMkLst>
      <pc:sldChg chg="ord">
        <pc:chgData name="Gorbenko, Anna" userId="S::anna.gorbenko@uconn.edu::16013850-ee8d-4048-a3a9-b6deafe46f11" providerId="AD" clId="Web-{C870C05B-57B3-621B-18A4-45A7036592F4}" dt="2020-04-10T16:11:44.791" v="0"/>
        <pc:sldMkLst>
          <pc:docMk/>
          <pc:sldMk cId="2316497020" sldId="947"/>
        </pc:sldMkLst>
      </pc:sldChg>
    </pc:docChg>
  </pc:docChgLst>
  <pc:docChgLst>
    <pc:chgData name="Herzberg, Amir" userId="065951d4-4781-441f-ab30-2019f0b03826" providerId="ADAL" clId="{308CA879-B2B9-4610-A3AA-F7BB8C7B8B4A}"/>
    <pc:docChg chg="undo redo custSel mod addSld delSld modSld sldOrd">
      <pc:chgData name="Herzberg, Amir" userId="065951d4-4781-441f-ab30-2019f0b03826" providerId="ADAL" clId="{308CA879-B2B9-4610-A3AA-F7BB8C7B8B4A}" dt="2020-11-16T04:22:33.793" v="34090" actId="20577"/>
      <pc:docMkLst>
        <pc:docMk/>
      </pc:docMkLst>
      <pc:sldChg chg="del">
        <pc:chgData name="Herzberg, Amir" userId="065951d4-4781-441f-ab30-2019f0b03826" providerId="ADAL" clId="{308CA879-B2B9-4610-A3AA-F7BB8C7B8B4A}" dt="2020-11-11T05:26:36.528" v="24071" actId="47"/>
        <pc:sldMkLst>
          <pc:docMk/>
          <pc:sldMk cId="2249280062" sldId="946"/>
        </pc:sldMkLst>
      </pc:sldChg>
      <pc:sldChg chg="addSp delSp modSp mod ord modClrScheme chgLayout">
        <pc:chgData name="Herzberg, Amir" userId="065951d4-4781-441f-ab30-2019f0b03826" providerId="ADAL" clId="{308CA879-B2B9-4610-A3AA-F7BB8C7B8B4A}" dt="2020-11-13T03:58:23.792" v="26457" actId="20577"/>
        <pc:sldMkLst>
          <pc:docMk/>
          <pc:sldMk cId="2316497020" sldId="947"/>
        </pc:sldMkLst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19:08:58.865" v="17672" actId="1076"/>
          <ac:spMkLst>
            <pc:docMk/>
            <pc:sldMk cId="2316497020" sldId="947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4" creationId="{00000000-0000-0000-0000-000000000000}"/>
          </ac:spMkLst>
        </pc:spChg>
        <pc:spChg chg="add del mod ord">
          <ac:chgData name="Herzberg, Amir" userId="065951d4-4781-441f-ab30-2019f0b03826" providerId="ADAL" clId="{308CA879-B2B9-4610-A3AA-F7BB8C7B8B4A}" dt="2020-11-09T19:04:09.302" v="17561" actId="700"/>
          <ac:spMkLst>
            <pc:docMk/>
            <pc:sldMk cId="2316497020" sldId="947"/>
            <ac:spMk id="5" creationId="{D464A6AB-D40C-487D-A6EF-CC524B319DA2}"/>
          </ac:spMkLst>
        </pc:spChg>
        <pc:spChg chg="add mod">
          <ac:chgData name="Herzberg, Amir" userId="065951d4-4781-441f-ab30-2019f0b03826" providerId="ADAL" clId="{308CA879-B2B9-4610-A3AA-F7BB8C7B8B4A}" dt="2020-11-13T03:58:23.792" v="26457" actId="20577"/>
          <ac:spMkLst>
            <pc:docMk/>
            <pc:sldMk cId="2316497020" sldId="947"/>
            <ac:spMk id="7" creationId="{C11E6300-CD7E-4D1A-BFC9-A28633941C4E}"/>
          </ac:spMkLst>
        </pc:spChg>
        <pc:picChg chg="add mod">
          <ac:chgData name="Herzberg, Amir" userId="065951d4-4781-441f-ab30-2019f0b03826" providerId="ADAL" clId="{308CA879-B2B9-4610-A3AA-F7BB8C7B8B4A}" dt="2020-11-09T19:08:42.536" v="17670" actId="1076"/>
          <ac:picMkLst>
            <pc:docMk/>
            <pc:sldMk cId="2316497020" sldId="947"/>
            <ac:picMk id="8" creationId="{5F6931A4-63E1-4CDB-BBA7-3D2FE215E7FB}"/>
          </ac:picMkLst>
        </pc:picChg>
        <pc:picChg chg="mod ord">
          <ac:chgData name="Herzberg, Amir" userId="065951d4-4781-441f-ab30-2019f0b03826" providerId="ADAL" clId="{308CA879-B2B9-4610-A3AA-F7BB8C7B8B4A}" dt="2020-11-09T19:07:59.902" v="17627" actId="1076"/>
          <ac:picMkLst>
            <pc:docMk/>
            <pc:sldMk cId="2316497020" sldId="947"/>
            <ac:picMk id="51203" creationId="{00000000-0000-0000-0000-000000000000}"/>
          </ac:picMkLst>
        </pc:picChg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2280398269" sldId="948"/>
        </pc:sldMkLst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4098944776" sldId="948"/>
        </pc:sldMkLst>
      </pc:sldChg>
      <pc:sldChg chg="modSp modAnim modNotesTx">
        <pc:chgData name="Herzberg, Amir" userId="065951d4-4781-441f-ab30-2019f0b03826" providerId="ADAL" clId="{308CA879-B2B9-4610-A3AA-F7BB8C7B8B4A}" dt="2020-11-11T11:57:04.752" v="24174" actId="20577"/>
        <pc:sldMkLst>
          <pc:docMk/>
          <pc:sldMk cId="3215753162" sldId="981"/>
        </pc:sldMkLst>
        <pc:spChg chg="mod">
          <ac:chgData name="Herzberg, Amir" userId="065951d4-4781-441f-ab30-2019f0b03826" providerId="ADAL" clId="{308CA879-B2B9-4610-A3AA-F7BB8C7B8B4A}" dt="2020-11-11T11:57:04.752" v="24174" actId="20577"/>
          <ac:spMkLst>
            <pc:docMk/>
            <pc:sldMk cId="3215753162" sldId="981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2:49:12.273" v="8800" actId="20577"/>
        <pc:sldMkLst>
          <pc:docMk/>
          <pc:sldMk cId="1745670543" sldId="1077"/>
        </pc:sldMkLst>
        <pc:spChg chg="mod">
          <ac:chgData name="Herzberg, Amir" userId="065951d4-4781-441f-ab30-2019f0b03826" providerId="ADAL" clId="{308CA879-B2B9-4610-A3AA-F7BB8C7B8B4A}" dt="2020-11-05T02:49:12.273" v="8800" actId="20577"/>
          <ac:spMkLst>
            <pc:docMk/>
            <pc:sldMk cId="1745670543" sldId="1077"/>
            <ac:spMk id="89094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4:09:01.920" v="10339" actId="20577"/>
        <pc:sldMkLst>
          <pc:docMk/>
          <pc:sldMk cId="2497862490" sldId="1079"/>
        </pc:sldMkLst>
        <pc:spChg chg="mod">
          <ac:chgData name="Herzberg, Amir" userId="065951d4-4781-441f-ab30-2019f0b03826" providerId="ADAL" clId="{308CA879-B2B9-4610-A3AA-F7BB8C7B8B4A}" dt="2020-11-05T14:09:01.920" v="10339" actId="20577"/>
          <ac:spMkLst>
            <pc:docMk/>
            <pc:sldMk cId="2497862490" sldId="1079"/>
            <ac:spMk id="91142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5T03:01:34.427" v="9264" actId="20577"/>
        <pc:sldMkLst>
          <pc:docMk/>
          <pc:sldMk cId="2735141457" sldId="1083"/>
        </pc:sldMkLst>
        <pc:spChg chg="mod">
          <ac:chgData name="Herzberg, Amir" userId="065951d4-4781-441f-ab30-2019f0b03826" providerId="ADAL" clId="{308CA879-B2B9-4610-A3AA-F7BB8C7B8B4A}" dt="2020-11-05T03:01:34.427" v="9264" actId="20577"/>
          <ac:spMkLst>
            <pc:docMk/>
            <pc:sldMk cId="2735141457" sldId="1083"/>
            <ac:spMk id="95238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21:53.792" v="23792" actId="47"/>
        <pc:sldMkLst>
          <pc:docMk/>
          <pc:sldMk cId="3684314553" sldId="1093"/>
        </pc:sldMkLst>
      </pc:sldChg>
      <pc:sldChg chg="addSp delSp modSp mod">
        <pc:chgData name="Herzberg, Amir" userId="065951d4-4781-441f-ab30-2019f0b03826" providerId="ADAL" clId="{308CA879-B2B9-4610-A3AA-F7BB8C7B8B4A}" dt="2020-11-02T02:53:38.122" v="1262" actId="21"/>
        <pc:sldMkLst>
          <pc:docMk/>
          <pc:sldMk cId="542649127" sldId="1167"/>
        </pc:sldMkLst>
        <pc:picChg chg="del">
          <ac:chgData name="Herzberg, Amir" userId="065951d4-4781-441f-ab30-2019f0b03826" providerId="ADAL" clId="{308CA879-B2B9-4610-A3AA-F7BB8C7B8B4A}" dt="2020-11-01T00:35:44.553" v="2" actId="478"/>
          <ac:picMkLst>
            <pc:docMk/>
            <pc:sldMk cId="542649127" sldId="11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01T00:36:21.455" v="7" actId="14100"/>
          <ac:picMkLst>
            <pc:docMk/>
            <pc:sldMk cId="542649127" sldId="1167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2T02:53:38.122" v="1262" actId="21"/>
          <ac:picMkLst>
            <pc:docMk/>
            <pc:sldMk cId="542649127" sldId="1167"/>
            <ac:picMk id="1026" creationId="{7292A72F-1FCF-4E9E-9DB6-05E0A987871C}"/>
          </ac:picMkLst>
        </pc:picChg>
      </pc:sldChg>
      <pc:sldChg chg="modSp mod ord">
        <pc:chgData name="Herzberg, Amir" userId="065951d4-4781-441f-ab30-2019f0b03826" providerId="ADAL" clId="{308CA879-B2B9-4610-A3AA-F7BB8C7B8B4A}" dt="2020-11-04T19:22:13.478" v="5449" actId="207"/>
        <pc:sldMkLst>
          <pc:docMk/>
          <pc:sldMk cId="2777089311" sldId="1175"/>
        </pc:sldMkLst>
        <pc:spChg chg="mod">
          <ac:chgData name="Herzberg, Amir" userId="065951d4-4781-441f-ab30-2019f0b03826" providerId="ADAL" clId="{308CA879-B2B9-4610-A3AA-F7BB8C7B8B4A}" dt="2020-11-04T19:22:13.478" v="5449" actId="207"/>
          <ac:spMkLst>
            <pc:docMk/>
            <pc:sldMk cId="2777089311" sldId="1175"/>
            <ac:spMk id="23558" creationId="{00000000-0000-0000-0000-000000000000}"/>
          </ac:spMkLst>
        </pc:spChg>
      </pc:sldChg>
      <pc:sldChg chg="ord">
        <pc:chgData name="Herzberg, Amir" userId="065951d4-4781-441f-ab30-2019f0b03826" providerId="ADAL" clId="{308CA879-B2B9-4610-A3AA-F7BB8C7B8B4A}" dt="2020-11-04T19:20:44.364" v="5338"/>
        <pc:sldMkLst>
          <pc:docMk/>
          <pc:sldMk cId="585045182" sldId="1176"/>
        </pc:sldMkLst>
      </pc:sldChg>
      <pc:sldChg chg="modSp mod">
        <pc:chgData name="Herzberg, Amir" userId="065951d4-4781-441f-ab30-2019f0b03826" providerId="ADAL" clId="{308CA879-B2B9-4610-A3AA-F7BB8C7B8B4A}" dt="2020-11-05T02:04:09.979" v="8442" actId="6549"/>
        <pc:sldMkLst>
          <pc:docMk/>
          <pc:sldMk cId="2583728908" sldId="1179"/>
        </pc:sldMkLst>
        <pc:spChg chg="mod">
          <ac:chgData name="Herzberg, Amir" userId="065951d4-4781-441f-ab30-2019f0b03826" providerId="ADAL" clId="{308CA879-B2B9-4610-A3AA-F7BB8C7B8B4A}" dt="2020-11-05T02:04:09.979" v="8442" actId="6549"/>
          <ac:spMkLst>
            <pc:docMk/>
            <pc:sldMk cId="2583728908" sldId="1179"/>
            <ac:spMk id="3" creationId="{00000000-0000-0000-0000-000000000000}"/>
          </ac:spMkLst>
        </pc:spChg>
      </pc:sldChg>
      <pc:sldChg chg="modSp modAnim">
        <pc:chgData name="Herzberg, Amir" userId="065951d4-4781-441f-ab30-2019f0b03826" providerId="ADAL" clId="{308CA879-B2B9-4610-A3AA-F7BB8C7B8B4A}" dt="2020-11-07T22:49:43.008" v="11687" actId="20577"/>
        <pc:sldMkLst>
          <pc:docMk/>
          <pc:sldMk cId="589350335" sldId="1181"/>
        </pc:sldMkLst>
        <pc:spChg chg="mod">
          <ac:chgData name="Herzberg, Amir" userId="065951d4-4781-441f-ab30-2019f0b03826" providerId="ADAL" clId="{308CA879-B2B9-4610-A3AA-F7BB8C7B8B4A}" dt="2020-11-07T22:49:43.008" v="11687" actId="20577"/>
          <ac:spMkLst>
            <pc:docMk/>
            <pc:sldMk cId="589350335" sldId="1181"/>
            <ac:spMk id="32774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4T21:07:08.248" v="7357" actId="47"/>
        <pc:sldMkLst>
          <pc:docMk/>
          <pc:sldMk cId="2077851015" sldId="1183"/>
        </pc:sldMkLst>
      </pc:sldChg>
      <pc:sldChg chg="modSp mod">
        <pc:chgData name="Herzberg, Amir" userId="065951d4-4781-441f-ab30-2019f0b03826" providerId="ADAL" clId="{308CA879-B2B9-4610-A3AA-F7BB8C7B8B4A}" dt="2020-11-04T21:14:32.957" v="7490" actId="313"/>
        <pc:sldMkLst>
          <pc:docMk/>
          <pc:sldMk cId="3333860272" sldId="1184"/>
        </pc:sldMkLst>
        <pc:spChg chg="mod">
          <ac:chgData name="Herzberg, Amir" userId="065951d4-4781-441f-ab30-2019f0b03826" providerId="ADAL" clId="{308CA879-B2B9-4610-A3AA-F7BB8C7B8B4A}" dt="2020-11-04T21:14:32.957" v="7490" actId="313"/>
          <ac:spMkLst>
            <pc:docMk/>
            <pc:sldMk cId="3333860272" sldId="1184"/>
            <ac:spMk id="79877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59.234" v="7496" actId="313"/>
        <pc:sldMkLst>
          <pc:docMk/>
          <pc:sldMk cId="4096830103" sldId="1185"/>
        </pc:sldMkLst>
        <pc:spChg chg="mod">
          <ac:chgData name="Herzberg, Amir" userId="065951d4-4781-441f-ab30-2019f0b03826" providerId="ADAL" clId="{308CA879-B2B9-4610-A3AA-F7BB8C7B8B4A}" dt="2020-11-04T21:14:59.234" v="7496" actId="313"/>
          <ac:spMkLst>
            <pc:docMk/>
            <pc:sldMk cId="4096830103" sldId="1185"/>
            <ac:spMk id="5" creationId="{00000000-0000-0000-0000-000000000000}"/>
          </ac:spMkLst>
        </pc:spChg>
      </pc:sldChg>
      <pc:sldChg chg="modSp">
        <pc:chgData name="Herzberg, Amir" userId="065951d4-4781-441f-ab30-2019f0b03826" providerId="ADAL" clId="{308CA879-B2B9-4610-A3AA-F7BB8C7B8B4A}" dt="2020-11-04T21:14:44.333" v="7494" actId="313"/>
        <pc:sldMkLst>
          <pc:docMk/>
          <pc:sldMk cId="2493202583" sldId="1187"/>
        </pc:sldMkLst>
        <pc:spChg chg="mod">
          <ac:chgData name="Herzberg, Amir" userId="065951d4-4781-441f-ab30-2019f0b03826" providerId="ADAL" clId="{308CA879-B2B9-4610-A3AA-F7BB8C7B8B4A}" dt="2020-11-04T21:14:44.333" v="7494" actId="313"/>
          <ac:spMkLst>
            <pc:docMk/>
            <pc:sldMk cId="2493202583" sldId="1187"/>
            <ac:spMk id="39942" creationId="{00000000-0000-0000-0000-000000000000}"/>
          </ac:spMkLst>
        </pc:spChg>
      </pc:sldChg>
      <pc:sldChg chg="delSp modSp del mod">
        <pc:chgData name="Herzberg, Amir" userId="065951d4-4781-441f-ab30-2019f0b03826" providerId="ADAL" clId="{308CA879-B2B9-4610-A3AA-F7BB8C7B8B4A}" dt="2020-11-05T02:25:01.696" v="8733" actId="47"/>
        <pc:sldMkLst>
          <pc:docMk/>
          <pc:sldMk cId="1459979952" sldId="1191"/>
        </pc:sldMkLst>
        <pc:spChg chg="mod">
          <ac:chgData name="Herzberg, Amir" userId="065951d4-4781-441f-ab30-2019f0b03826" providerId="ADAL" clId="{308CA879-B2B9-4610-A3AA-F7BB8C7B8B4A}" dt="2020-11-04T19:55:11.166" v="7011" actId="20577"/>
          <ac:spMkLst>
            <pc:docMk/>
            <pc:sldMk cId="1459979952" sldId="1191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4T19:56:01.203" v="7014" actId="478"/>
          <ac:spMkLst>
            <pc:docMk/>
            <pc:sldMk cId="1459979952" sldId="1191"/>
            <ac:spMk id="6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04T21:12:34.915" v="7489" actId="20577"/>
        <pc:sldMkLst>
          <pc:docMk/>
          <pc:sldMk cId="68304046" sldId="1192"/>
        </pc:sldMkLst>
        <pc:spChg chg="mod">
          <ac:chgData name="Herzberg, Amir" userId="065951d4-4781-441f-ab30-2019f0b03826" providerId="ADAL" clId="{308CA879-B2B9-4610-A3AA-F7BB8C7B8B4A}" dt="2020-11-04T20:59:39.628" v="7297" actId="20577"/>
          <ac:spMkLst>
            <pc:docMk/>
            <pc:sldMk cId="68304046" sldId="1192"/>
            <ac:spMk id="3379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2:34.915" v="7489" actId="20577"/>
          <ac:spMkLst>
            <pc:docMk/>
            <pc:sldMk cId="68304046" sldId="1192"/>
            <ac:spMk id="33798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16T00:42:02.685" v="33958"/>
        <pc:sldMkLst>
          <pc:docMk/>
          <pc:sldMk cId="1068717747" sldId="1193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068717747" sldId="119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4:34.998" v="7492" actId="313"/>
          <ac:spMkLst>
            <pc:docMk/>
            <pc:sldMk cId="1068717747" sldId="1193"/>
            <ac:spMk id="7987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2:31.657" v="9265" actId="6549"/>
        <pc:sldMkLst>
          <pc:docMk/>
          <pc:sldMk cId="2199904149" sldId="1196"/>
        </pc:sldMkLst>
        <pc:spChg chg="mod">
          <ac:chgData name="Herzberg, Amir" userId="065951d4-4781-441f-ab30-2019f0b03826" providerId="ADAL" clId="{308CA879-B2B9-4610-A3AA-F7BB8C7B8B4A}" dt="2020-11-05T03:02:31.657" v="9265" actId="6549"/>
          <ac:spMkLst>
            <pc:docMk/>
            <pc:sldMk cId="2199904149" sldId="1196"/>
            <ac:spMk id="2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2:47:36.662" v="8795" actId="47"/>
        <pc:sldMkLst>
          <pc:docMk/>
          <pc:sldMk cId="2787673973" sldId="1197"/>
        </pc:sldMkLst>
      </pc:sldChg>
      <pc:sldChg chg="del ord">
        <pc:chgData name="Herzberg, Amir" userId="065951d4-4781-441f-ab30-2019f0b03826" providerId="ADAL" clId="{308CA879-B2B9-4610-A3AA-F7BB8C7B8B4A}" dt="2020-11-04T14:28:08.385" v="1932" actId="47"/>
        <pc:sldMkLst>
          <pc:docMk/>
          <pc:sldMk cId="1708901410" sldId="1198"/>
        </pc:sldMkLst>
      </pc:sldChg>
      <pc:sldChg chg="modSp modAnim">
        <pc:chgData name="Herzberg, Amir" userId="065951d4-4781-441f-ab30-2019f0b03826" providerId="ADAL" clId="{308CA879-B2B9-4610-A3AA-F7BB8C7B8B4A}" dt="2020-11-03T14:14:59.802" v="1696" actId="6549"/>
        <pc:sldMkLst>
          <pc:docMk/>
          <pc:sldMk cId="4089745926" sldId="1199"/>
        </pc:sldMkLst>
        <pc:spChg chg="mod">
          <ac:chgData name="Herzberg, Amir" userId="065951d4-4781-441f-ab30-2019f0b03826" providerId="ADAL" clId="{308CA879-B2B9-4610-A3AA-F7BB8C7B8B4A}" dt="2020-11-03T14:14:58.077" v="1695" actId="6549"/>
          <ac:spMkLst>
            <pc:docMk/>
            <pc:sldMk cId="4089745926" sldId="119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07:34.584" v="9417"/>
        <pc:sldMkLst>
          <pc:docMk/>
          <pc:sldMk cId="463611407" sldId="1200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463611407" sldId="1200"/>
            <ac:spMk id="3" creationId="{00000000-0000-0000-0000-000000000000}"/>
          </ac:spMkLst>
        </pc:spChg>
      </pc:sldChg>
      <pc:sldChg chg="modSp mod ord">
        <pc:chgData name="Herzberg, Amir" userId="065951d4-4781-441f-ab30-2019f0b03826" providerId="ADAL" clId="{308CA879-B2B9-4610-A3AA-F7BB8C7B8B4A}" dt="2020-11-15T17:32:42.273" v="33816"/>
        <pc:sldMkLst>
          <pc:docMk/>
          <pc:sldMk cId="4050772062" sldId="1203"/>
        </pc:sldMkLst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17:32:42.273" v="33816"/>
          <ac:spMkLst>
            <pc:docMk/>
            <pc:sldMk cId="4050772062" sldId="1203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5T01:58:26.116" v="8328" actId="47"/>
        <pc:sldMkLst>
          <pc:docMk/>
          <pc:sldMk cId="4251090888" sldId="1204"/>
        </pc:sldMkLst>
      </pc:sldChg>
      <pc:sldChg chg="del">
        <pc:chgData name="Herzberg, Amir" userId="065951d4-4781-441f-ab30-2019f0b03826" providerId="ADAL" clId="{308CA879-B2B9-4610-A3AA-F7BB8C7B8B4A}" dt="2020-11-04T19:56:10.678" v="7016" actId="47"/>
        <pc:sldMkLst>
          <pc:docMk/>
          <pc:sldMk cId="3186325799" sldId="1206"/>
        </pc:sldMkLst>
      </pc:sldChg>
      <pc:sldChg chg="del">
        <pc:chgData name="Herzberg, Amir" userId="065951d4-4781-441f-ab30-2019f0b03826" providerId="ADAL" clId="{308CA879-B2B9-4610-A3AA-F7BB8C7B8B4A}" dt="2020-11-05T02:40:10.545" v="8735" actId="47"/>
        <pc:sldMkLst>
          <pc:docMk/>
          <pc:sldMk cId="3264113904" sldId="1207"/>
        </pc:sldMkLst>
      </pc:sldChg>
      <pc:sldChg chg="modSp mod">
        <pc:chgData name="Herzberg, Amir" userId="065951d4-4781-441f-ab30-2019f0b03826" providerId="ADAL" clId="{308CA879-B2B9-4610-A3AA-F7BB8C7B8B4A}" dt="2020-11-05T02:41:16.816" v="8794" actId="20577"/>
        <pc:sldMkLst>
          <pc:docMk/>
          <pc:sldMk cId="2927964331" sldId="1208"/>
        </pc:sldMkLst>
        <pc:spChg chg="mod">
          <ac:chgData name="Herzberg, Amir" userId="065951d4-4781-441f-ab30-2019f0b03826" providerId="ADAL" clId="{308CA879-B2B9-4610-A3AA-F7BB8C7B8B4A}" dt="2020-11-05T02:40:38.573" v="8784" actId="20577"/>
          <ac:spMkLst>
            <pc:docMk/>
            <pc:sldMk cId="2927964331" sldId="1208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41:16.816" v="8794" actId="20577"/>
          <ac:spMkLst>
            <pc:docMk/>
            <pc:sldMk cId="2927964331" sldId="1208"/>
            <ac:spMk id="3" creationId="{00000000-0000-0000-0000-000000000000}"/>
          </ac:spMkLst>
        </pc:spChg>
      </pc:sldChg>
      <pc:sldChg chg="modSp mod modShow">
        <pc:chgData name="Herzberg, Amir" userId="065951d4-4781-441f-ab30-2019f0b03826" providerId="ADAL" clId="{308CA879-B2B9-4610-A3AA-F7BB8C7B8B4A}" dt="2020-11-04T21:15:45.618" v="7499" actId="313"/>
        <pc:sldMkLst>
          <pc:docMk/>
          <pc:sldMk cId="1267685605" sldId="1209"/>
        </pc:sldMkLst>
        <pc:spChg chg="mod">
          <ac:chgData name="Herzberg, Amir" userId="065951d4-4781-441f-ab30-2019f0b03826" providerId="ADAL" clId="{308CA879-B2B9-4610-A3AA-F7BB8C7B8B4A}" dt="2020-11-04T20:52:24.067" v="7151" actId="20577"/>
          <ac:spMkLst>
            <pc:docMk/>
            <pc:sldMk cId="1267685605" sldId="1209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21:15:45.618" v="7499" actId="313"/>
          <ac:spMkLst>
            <pc:docMk/>
            <pc:sldMk cId="1267685605" sldId="1209"/>
            <ac:spMk id="3" creationId="{00000000-0000-0000-0000-000000000000}"/>
          </ac:spMkLst>
        </pc:spChg>
      </pc:sldChg>
      <pc:sldChg chg="del ord">
        <pc:chgData name="Herzberg, Amir" userId="065951d4-4781-441f-ab30-2019f0b03826" providerId="ADAL" clId="{308CA879-B2B9-4610-A3AA-F7BB8C7B8B4A}" dt="2020-11-04T21:06:29.585" v="7355" actId="47"/>
        <pc:sldMkLst>
          <pc:docMk/>
          <pc:sldMk cId="4023795179" sldId="1210"/>
        </pc:sldMkLst>
      </pc:sldChg>
      <pc:sldChg chg="del">
        <pc:chgData name="Herzberg, Amir" userId="065951d4-4781-441f-ab30-2019f0b03826" providerId="ADAL" clId="{308CA879-B2B9-4610-A3AA-F7BB8C7B8B4A}" dt="2020-11-05T02:48:32.661" v="8799" actId="47"/>
        <pc:sldMkLst>
          <pc:docMk/>
          <pc:sldMk cId="1220482966" sldId="1211"/>
        </pc:sldMkLst>
      </pc:sldChg>
      <pc:sldChg chg="modSp mod modAnim">
        <pc:chgData name="Herzberg, Amir" userId="065951d4-4781-441f-ab30-2019f0b03826" providerId="ADAL" clId="{308CA879-B2B9-4610-A3AA-F7BB8C7B8B4A}" dt="2020-11-11T05:26:16.147" v="24070" actId="20577"/>
        <pc:sldMkLst>
          <pc:docMk/>
          <pc:sldMk cId="345945483" sldId="1212"/>
        </pc:sldMkLst>
        <pc:spChg chg="mod">
          <ac:chgData name="Herzberg, Amir" userId="065951d4-4781-441f-ab30-2019f0b03826" providerId="ADAL" clId="{308CA879-B2B9-4610-A3AA-F7BB8C7B8B4A}" dt="2020-11-11T05:26:16.147" v="24070" actId="20577"/>
          <ac:spMkLst>
            <pc:docMk/>
            <pc:sldMk cId="345945483" sldId="1212"/>
            <ac:spMk id="4403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12:55:18.227" v="9410" actId="47"/>
        <pc:sldMkLst>
          <pc:docMk/>
          <pc:sldMk cId="147436315" sldId="1213"/>
        </pc:sldMkLst>
      </pc:sldChg>
      <pc:sldChg chg="del">
        <pc:chgData name="Herzberg, Amir" userId="065951d4-4781-441f-ab30-2019f0b03826" providerId="ADAL" clId="{308CA879-B2B9-4610-A3AA-F7BB8C7B8B4A}" dt="2020-11-11T05:21:35.415" v="23791" actId="47"/>
        <pc:sldMkLst>
          <pc:docMk/>
          <pc:sldMk cId="3831104822" sldId="1214"/>
        </pc:sldMkLst>
      </pc:sldChg>
      <pc:sldChg chg="del">
        <pc:chgData name="Herzberg, Amir" userId="065951d4-4781-441f-ab30-2019f0b03826" providerId="ADAL" clId="{308CA879-B2B9-4610-A3AA-F7BB8C7B8B4A}" dt="2020-11-10T02:17:40.531" v="19212" actId="47"/>
        <pc:sldMkLst>
          <pc:docMk/>
          <pc:sldMk cId="3196333164" sldId="1215"/>
        </pc:sldMkLst>
      </pc:sldChg>
      <pc:sldChg chg="del mod modShow">
        <pc:chgData name="Herzberg, Amir" userId="065951d4-4781-441f-ab30-2019f0b03826" providerId="ADAL" clId="{308CA879-B2B9-4610-A3AA-F7BB8C7B8B4A}" dt="2020-11-04T19:53:48.345" v="6922" actId="47"/>
        <pc:sldMkLst>
          <pc:docMk/>
          <pc:sldMk cId="528208495" sldId="1217"/>
        </pc:sldMkLst>
      </pc:sldChg>
      <pc:sldChg chg="modSp mod">
        <pc:chgData name="Herzberg, Amir" userId="065951d4-4781-441f-ab30-2019f0b03826" providerId="ADAL" clId="{308CA879-B2B9-4610-A3AA-F7BB8C7B8B4A}" dt="2020-11-05T02:06:59.386" v="8475" actId="14100"/>
        <pc:sldMkLst>
          <pc:docMk/>
          <pc:sldMk cId="671084195" sldId="1218"/>
        </pc:sldMkLst>
        <pc:spChg chg="mod">
          <ac:chgData name="Herzberg, Amir" userId="065951d4-4781-441f-ab30-2019f0b03826" providerId="ADAL" clId="{308CA879-B2B9-4610-A3AA-F7BB8C7B8B4A}" dt="2020-11-04T19:53:37.014" v="6912" actId="20577"/>
          <ac:spMkLst>
            <pc:docMk/>
            <pc:sldMk cId="671084195" sldId="1218"/>
            <ac:spMk id="389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6:59.386" v="8475" actId="14100"/>
          <ac:spMkLst>
            <pc:docMk/>
            <pc:sldMk cId="671084195" sldId="1218"/>
            <ac:spMk id="3892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4T19:53:43.315" v="6921" actId="20577"/>
          <ac:spMkLst>
            <pc:docMk/>
            <pc:sldMk cId="671084195" sldId="1218"/>
            <ac:spMk id="3892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5T02:00:04.461" v="8364" actId="14100"/>
          <ac:spMkLst>
            <pc:docMk/>
            <pc:sldMk cId="671084195" sldId="1218"/>
            <ac:spMk id="38927" creationId="{00000000-0000-0000-0000-000000000000}"/>
          </ac:spMkLst>
        </pc:spChg>
      </pc:sldChg>
      <pc:sldChg chg="addSp delSp modSp mod modClrScheme modAnim chgLayout">
        <pc:chgData name="Herzberg, Amir" userId="065951d4-4781-441f-ab30-2019f0b03826" providerId="ADAL" clId="{308CA879-B2B9-4610-A3AA-F7BB8C7B8B4A}" dt="2020-11-13T01:54:54.498" v="26172" actId="14100"/>
        <pc:sldMkLst>
          <pc:docMk/>
          <pc:sldMk cId="317156719" sldId="1219"/>
        </pc:sldMkLst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2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54:54.049" v="19899" actId="478"/>
          <ac:spMkLst>
            <pc:docMk/>
            <pc:sldMk cId="317156719" sldId="1219"/>
            <ac:spMk id="3" creationId="{8E2F5813-0FB8-4085-BDB1-26EC031C1CF5}"/>
          </ac:spMkLst>
        </pc:spChg>
        <pc:spChg chg="add mod ord">
          <ac:chgData name="Herzberg, Amir" userId="065951d4-4781-441f-ab30-2019f0b03826" providerId="ADAL" clId="{308CA879-B2B9-4610-A3AA-F7BB8C7B8B4A}" dt="2020-11-13T01:54:13.828" v="26166" actId="14100"/>
          <ac:spMkLst>
            <pc:docMk/>
            <pc:sldMk cId="317156719" sldId="1219"/>
            <ac:spMk id="4" creationId="{42F361BF-BFBD-4AAB-95B4-01951A5C0B1B}"/>
          </ac:spMkLst>
        </pc:spChg>
        <pc:spChg chg="add mod">
          <ac:chgData name="Herzberg, Amir" userId="065951d4-4781-441f-ab30-2019f0b03826" providerId="ADAL" clId="{308CA879-B2B9-4610-A3AA-F7BB8C7B8B4A}" dt="2020-11-13T01:54:28.820" v="26169" actId="1076"/>
          <ac:spMkLst>
            <pc:docMk/>
            <pc:sldMk cId="317156719" sldId="1219"/>
            <ac:spMk id="5" creationId="{08935028-1238-4B7C-9A50-34F7749ECFA7}"/>
          </ac:spMkLst>
        </pc:spChg>
        <pc:spChg chg="add mod">
          <ac:chgData name="Herzberg, Amir" userId="065951d4-4781-441f-ab30-2019f0b03826" providerId="ADAL" clId="{308CA879-B2B9-4610-A3AA-F7BB8C7B8B4A}" dt="2020-11-13T01:54:01.719" v="26164" actId="14100"/>
          <ac:spMkLst>
            <pc:docMk/>
            <pc:sldMk cId="317156719" sldId="1219"/>
            <ac:spMk id="6" creationId="{D1442B1C-0090-4ECB-8524-B47BFE1BFC29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7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3T01:54:54.498" v="26172" actId="14100"/>
          <ac:spMkLst>
            <pc:docMk/>
            <pc:sldMk cId="317156719" sldId="1219"/>
            <ac:spMk id="9" creationId="{630CF2C4-4ED3-449B-ABA9-FC8EA31F92BD}"/>
          </ac:spMkLst>
        </pc:spChg>
        <pc:spChg chg="add mod ord">
          <ac:chgData name="Herzberg, Amir" userId="065951d4-4781-441f-ab30-2019f0b03826" providerId="ADAL" clId="{308CA879-B2B9-4610-A3AA-F7BB8C7B8B4A}" dt="2020-11-13T01:54:18.061" v="26167" actId="14100"/>
          <ac:spMkLst>
            <pc:docMk/>
            <pc:sldMk cId="317156719" sldId="1219"/>
            <ac:spMk id="10" creationId="{95E0269C-B9D4-4A69-86A7-826ED1294122}"/>
          </ac:spMkLst>
        </pc:spChg>
        <pc:spChg chg="add mod">
          <ac:chgData name="Herzberg, Amir" userId="065951d4-4781-441f-ab30-2019f0b03826" providerId="ADAL" clId="{308CA879-B2B9-4610-A3AA-F7BB8C7B8B4A}" dt="2020-11-11T12:11:30.634" v="24323" actId="1076"/>
          <ac:spMkLst>
            <pc:docMk/>
            <pc:sldMk cId="317156719" sldId="1219"/>
            <ac:spMk id="11" creationId="{1F0A371B-401D-4BDF-808F-596331C7E1CE}"/>
          </ac:spMkLst>
        </pc:spChg>
        <pc:spChg chg="add mod">
          <ac:chgData name="Herzberg, Amir" userId="065951d4-4781-441f-ab30-2019f0b03826" providerId="ADAL" clId="{308CA879-B2B9-4610-A3AA-F7BB8C7B8B4A}" dt="2020-11-13T01:53:08.924" v="26134" actId="20577"/>
          <ac:spMkLst>
            <pc:docMk/>
            <pc:sldMk cId="317156719" sldId="1219"/>
            <ac:spMk id="73" creationId="{286DFA88-3480-49A9-AE31-6B1FE6DF8806}"/>
          </ac:spMkLst>
        </pc:spChg>
        <pc:spChg chg="mod">
          <ac:chgData name="Herzberg, Amir" userId="065951d4-4781-441f-ab30-2019f0b03826" providerId="ADAL" clId="{308CA879-B2B9-4610-A3AA-F7BB8C7B8B4A}" dt="2020-11-10T11:59:27.138" v="20039" actId="26606"/>
          <ac:spMkLst>
            <pc:docMk/>
            <pc:sldMk cId="317156719" sldId="1219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3T01:52:08.756" v="26095" actId="20577"/>
          <ac:spMkLst>
            <pc:docMk/>
            <pc:sldMk cId="317156719" sldId="1219"/>
            <ac:spMk id="50180" creationId="{00000000-0000-0000-0000-000000000000}"/>
          </ac:spMkLst>
        </pc:spChg>
        <pc:picChg chg="add mod ord">
          <ac:chgData name="Herzberg, Amir" userId="065951d4-4781-441f-ab30-2019f0b03826" providerId="ADAL" clId="{308CA879-B2B9-4610-A3AA-F7BB8C7B8B4A}" dt="2020-11-13T01:54:25.568" v="26168" actId="1076"/>
          <ac:picMkLst>
            <pc:docMk/>
            <pc:sldMk cId="317156719" sldId="1219"/>
            <ac:picMk id="8" creationId="{A76A458D-01E5-4F19-8035-50ADD8EAE809}"/>
          </ac:picMkLst>
        </pc:picChg>
      </pc:sldChg>
      <pc:sldChg chg="add del">
        <pc:chgData name="Herzberg, Amir" userId="065951d4-4781-441f-ab30-2019f0b03826" providerId="ADAL" clId="{308CA879-B2B9-4610-A3AA-F7BB8C7B8B4A}" dt="2020-11-10T14:14:23.740" v="21650" actId="47"/>
        <pc:sldMkLst>
          <pc:docMk/>
          <pc:sldMk cId="2592026569" sldId="1220"/>
        </pc:sldMkLst>
      </pc:sldChg>
      <pc:sldChg chg="modSp mod ord modNotesTx">
        <pc:chgData name="Herzberg, Amir" userId="065951d4-4781-441f-ab30-2019f0b03826" providerId="ADAL" clId="{308CA879-B2B9-4610-A3AA-F7BB8C7B8B4A}" dt="2020-11-12T11:58:15.663" v="25737" actId="20577"/>
        <pc:sldMkLst>
          <pc:docMk/>
          <pc:sldMk cId="1225151775" sldId="1221"/>
        </pc:sldMkLst>
        <pc:spChg chg="mod">
          <ac:chgData name="Herzberg, Amir" userId="065951d4-4781-441f-ab30-2019f0b03826" providerId="ADAL" clId="{308CA879-B2B9-4610-A3AA-F7BB8C7B8B4A}" dt="2020-11-09T16:29:38.852" v="16228" actId="20577"/>
          <ac:spMkLst>
            <pc:docMk/>
            <pc:sldMk cId="1225151775" sldId="1221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2T11:58:15.663" v="25737" actId="20577"/>
          <ac:spMkLst>
            <pc:docMk/>
            <pc:sldMk cId="1225151775" sldId="1221"/>
            <ac:spMk id="5" creationId="{00000000-0000-0000-0000-000000000000}"/>
          </ac:spMkLst>
        </pc:spChg>
      </pc:sldChg>
      <pc:sldChg chg="delSp modSp mod ord delAnim modShow">
        <pc:chgData name="Herzberg, Amir" userId="065951d4-4781-441f-ab30-2019f0b03826" providerId="ADAL" clId="{308CA879-B2B9-4610-A3AA-F7BB8C7B8B4A}" dt="2020-11-11T12:31:34.315" v="24925" actId="5793"/>
        <pc:sldMkLst>
          <pc:docMk/>
          <pc:sldMk cId="3239035379" sldId="1222"/>
        </pc:sldMkLst>
        <pc:spChg chg="mod">
          <ac:chgData name="Herzberg, Amir" userId="065951d4-4781-441f-ab30-2019f0b03826" providerId="ADAL" clId="{308CA879-B2B9-4610-A3AA-F7BB8C7B8B4A}" dt="2020-11-11T12:17:57.611" v="24399" actId="20577"/>
          <ac:spMkLst>
            <pc:docMk/>
            <pc:sldMk cId="3239035379" sldId="1222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31:34.315" v="24925" actId="5793"/>
          <ac:spMkLst>
            <pc:docMk/>
            <pc:sldMk cId="3239035379" sldId="1222"/>
            <ac:spMk id="3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10T14:18:06.152" v="21685" actId="478"/>
          <ac:spMkLst>
            <pc:docMk/>
            <pc:sldMk cId="3239035379" sldId="1222"/>
            <ac:spMk id="2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18:52.724" v="24425" actId="1076"/>
          <ac:spMkLst>
            <pc:docMk/>
            <pc:sldMk cId="3239035379" sldId="1222"/>
            <ac:spMk id="35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3:51:54.604" v="18959" actId="478"/>
          <ac:spMkLst>
            <pc:docMk/>
            <pc:sldMk cId="3239035379" sldId="1222"/>
            <ac:spMk id="38" creationId="{00000000-0000-0000-0000-000000000000}"/>
          </ac:spMkLst>
        </pc:spChg>
      </pc:sldChg>
      <pc:sldChg chg="addSp delSp modSp mod addAnim delAnim modAnim">
        <pc:chgData name="Herzberg, Amir" userId="065951d4-4781-441f-ab30-2019f0b03826" providerId="ADAL" clId="{308CA879-B2B9-4610-A3AA-F7BB8C7B8B4A}" dt="2020-11-04T19:58:54.525" v="7119" actId="478"/>
        <pc:sldMkLst>
          <pc:docMk/>
          <pc:sldMk cId="518436556" sldId="1223"/>
        </pc:sldMkLst>
        <pc:spChg chg="mod">
          <ac:chgData name="Herzberg, Amir" userId="065951d4-4781-441f-ab30-2019f0b03826" providerId="ADAL" clId="{308CA879-B2B9-4610-A3AA-F7BB8C7B8B4A}" dt="2020-11-04T19:58:39.039" v="7116" actId="20577"/>
          <ac:spMkLst>
            <pc:docMk/>
            <pc:sldMk cId="518436556" sldId="1223"/>
            <ac:spMk id="3" creationId="{00000000-0000-0000-0000-000000000000}"/>
          </ac:spMkLst>
        </pc:spChg>
        <pc:picChg chg="add del">
          <ac:chgData name="Herzberg, Amir" userId="065951d4-4781-441f-ab30-2019f0b03826" providerId="ADAL" clId="{308CA879-B2B9-4610-A3AA-F7BB8C7B8B4A}" dt="2020-11-04T19:58:54.525" v="7119" actId="478"/>
          <ac:picMkLst>
            <pc:docMk/>
            <pc:sldMk cId="518436556" sldId="1223"/>
            <ac:picMk id="6" creationId="{00000000-0000-0000-0000-000000000000}"/>
          </ac:picMkLst>
        </pc:picChg>
      </pc:sldChg>
      <pc:sldChg chg="modSp mod modAnim">
        <pc:chgData name="Herzberg, Amir" userId="065951d4-4781-441f-ab30-2019f0b03826" providerId="ADAL" clId="{308CA879-B2B9-4610-A3AA-F7BB8C7B8B4A}" dt="2020-11-16T04:22:33.793" v="34090" actId="20577"/>
        <pc:sldMkLst>
          <pc:docMk/>
          <pc:sldMk cId="204329291" sldId="1224"/>
        </pc:sldMkLst>
        <pc:spChg chg="mod">
          <ac:chgData name="Herzberg, Amir" userId="065951d4-4781-441f-ab30-2019f0b03826" providerId="ADAL" clId="{308CA879-B2B9-4610-A3AA-F7BB8C7B8B4A}" dt="2020-11-16T04:22:33.793" v="34090" actId="20577"/>
          <ac:spMkLst>
            <pc:docMk/>
            <pc:sldMk cId="204329291" sldId="1224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04329291" sldId="1224"/>
            <ac:spMk id="3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11T05:14:03.437" v="23363" actId="47"/>
        <pc:sldMkLst>
          <pc:docMk/>
          <pc:sldMk cId="2735497165" sldId="1228"/>
        </pc:sldMkLst>
      </pc:sldChg>
      <pc:sldChg chg="addSp delSp modSp mod">
        <pc:chgData name="Herzberg, Amir" userId="065951d4-4781-441f-ab30-2019f0b03826" providerId="ADAL" clId="{308CA879-B2B9-4610-A3AA-F7BB8C7B8B4A}" dt="2020-11-16T00:42:02.685" v="33958"/>
        <pc:sldMkLst>
          <pc:docMk/>
          <pc:sldMk cId="4238530133" sldId="1233"/>
        </pc:sldMkLst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1T12:41:12.622" v="25098" actId="403"/>
          <ac:spMkLst>
            <pc:docMk/>
            <pc:sldMk cId="4238530133" sldId="1233"/>
            <ac:spMk id="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9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5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6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1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1:12:33.465" v="18445" actId="1076"/>
          <ac:spMkLst>
            <pc:docMk/>
            <pc:sldMk cId="4238530133" sldId="1233"/>
            <ac:spMk id="18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1:09:30.213" v="18270" actId="478"/>
          <ac:spMkLst>
            <pc:docMk/>
            <pc:sldMk cId="4238530133" sldId="1233"/>
            <ac:spMk id="21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25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0T02:16:15.333" v="19147" actId="1076"/>
          <ac:spMkLst>
            <pc:docMk/>
            <pc:sldMk cId="4238530133" sldId="1233"/>
            <ac:spMk id="26" creationId="{FDF854EC-373B-404C-BA76-8438FBAE3FB1}"/>
          </ac:spMkLst>
        </pc:spChg>
        <pc:spChg chg="del">
          <ac:chgData name="Herzberg, Amir" userId="065951d4-4781-441f-ab30-2019f0b03826" providerId="ADAL" clId="{308CA879-B2B9-4610-A3AA-F7BB8C7B8B4A}" dt="2020-11-09T21:08:21.607" v="18252" actId="478"/>
          <ac:spMkLst>
            <pc:docMk/>
            <pc:sldMk cId="4238530133" sldId="1233"/>
            <ac:spMk id="31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32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28.373" v="18253" actId="478"/>
          <ac:spMkLst>
            <pc:docMk/>
            <pc:sldMk cId="4238530133" sldId="1233"/>
            <ac:spMk id="33" creationId="{00000000-0000-0000-0000-000000000000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34" creationId="{2E4AB6C5-D1F0-4AF7-B1F6-2B2A4A71AB81}"/>
          </ac:spMkLst>
        </pc:spChg>
        <pc:spChg chg="add mod">
          <ac:chgData name="Herzberg, Amir" userId="065951d4-4781-441f-ab30-2019f0b03826" providerId="ADAL" clId="{308CA879-B2B9-4610-A3AA-F7BB8C7B8B4A}" dt="2020-11-09T23:48:02.940" v="18944" actId="1036"/>
          <ac:spMkLst>
            <pc:docMk/>
            <pc:sldMk cId="4238530133" sldId="1233"/>
            <ac:spMk id="37" creationId="{1365E932-9A9E-4991-A843-E9E53B1ED563}"/>
          </ac:spMkLst>
        </pc:spChg>
        <pc:spChg chg="add del mod">
          <ac:chgData name="Herzberg, Amir" userId="065951d4-4781-441f-ab30-2019f0b03826" providerId="ADAL" clId="{308CA879-B2B9-4610-A3AA-F7BB8C7B8B4A}" dt="2020-11-09T23:48:39.349" v="18949" actId="478"/>
          <ac:spMkLst>
            <pc:docMk/>
            <pc:sldMk cId="4238530133" sldId="1233"/>
            <ac:spMk id="38" creationId="{3FE7CA2E-8112-4EFA-AE2A-5B545A1B1B3F}"/>
          </ac:spMkLst>
        </pc:spChg>
        <pc:spChg chg="add mod">
          <ac:chgData name="Herzberg, Amir" userId="065951d4-4781-441f-ab30-2019f0b03826" providerId="ADAL" clId="{308CA879-B2B9-4610-A3AA-F7BB8C7B8B4A}" dt="2020-11-14T15:26:47.556" v="28047"/>
          <ac:spMkLst>
            <pc:docMk/>
            <pc:sldMk cId="4238530133" sldId="1233"/>
            <ac:spMk id="42" creationId="{06229045-8005-46C2-9FA6-50544FDC39D4}"/>
          </ac:spMkLst>
        </pc:spChg>
        <pc:spChg chg="add mod">
          <ac:chgData name="Herzberg, Amir" userId="065951d4-4781-441f-ab30-2019f0b03826" providerId="ADAL" clId="{308CA879-B2B9-4610-A3AA-F7BB8C7B8B4A}" dt="2020-11-11T12:41:23.186" v="25100" actId="313"/>
          <ac:spMkLst>
            <pc:docMk/>
            <pc:sldMk cId="4238530133" sldId="1233"/>
            <ac:spMk id="44" creationId="{CFE194EB-46E5-450E-BA58-276929E88901}"/>
          </ac:spMkLst>
        </pc:spChg>
        <pc:spChg chg="del mod">
          <ac:chgData name="Herzberg, Amir" userId="065951d4-4781-441f-ab30-2019f0b03826" providerId="ADAL" clId="{308CA879-B2B9-4610-A3AA-F7BB8C7B8B4A}" dt="2020-11-10T02:17:21.790" v="19210" actId="478"/>
          <ac:spMkLst>
            <pc:docMk/>
            <pc:sldMk cId="4238530133" sldId="1233"/>
            <ac:spMk id="48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49" creationId="{00000000-0000-0000-0000-000000000000}"/>
          </ac:spMkLst>
        </pc:spChg>
        <pc:spChg chg="del">
          <ac:chgData name="Herzberg, Amir" userId="065951d4-4781-441f-ab30-2019f0b03826" providerId="ADAL" clId="{308CA879-B2B9-4610-A3AA-F7BB8C7B8B4A}" dt="2020-11-09T21:08:40.436" v="18255" actId="478"/>
          <ac:spMkLst>
            <pc:docMk/>
            <pc:sldMk cId="4238530133" sldId="1233"/>
            <ac:spMk id="50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38530133" sldId="1233"/>
            <ac:spMk id="55" creationId="{00000000-0000-0000-0000-000000000000}"/>
          </ac:spMkLst>
        </pc:sp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1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13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29.685" v="18254" actId="478"/>
          <ac:cxnSpMkLst>
            <pc:docMk/>
            <pc:sldMk cId="4238530133" sldId="1233"/>
            <ac:cxnSpMk id="14" creationId="{00000000-0000-0000-0000-000000000000}"/>
          </ac:cxnSpMkLst>
        </pc:cxnChg>
        <pc:cxnChg chg="del">
          <ac:chgData name="Herzberg, Amir" userId="065951d4-4781-441f-ab30-2019f0b03826" providerId="ADAL" clId="{308CA879-B2B9-4610-A3AA-F7BB8C7B8B4A}" dt="2020-11-09T21:09:32.098" v="18271" actId="478"/>
          <ac:cxnSpMkLst>
            <pc:docMk/>
            <pc:sldMk cId="4238530133" sldId="1233"/>
            <ac:cxnSpMk id="20" creationId="{00000000-0000-0000-0000-000000000000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22" creationId="{00000000-0000-0000-0000-000000000000}"/>
          </ac:cxnSpMkLst>
        </pc:cxnChg>
        <pc:cxnChg chg="mod">
          <ac:chgData name="Herzberg, Amir" userId="065951d4-4781-441f-ab30-2019f0b03826" providerId="ADAL" clId="{308CA879-B2B9-4610-A3AA-F7BB8C7B8B4A}" dt="2020-11-09T21:12:33.465" v="18445" actId="1076"/>
          <ac:cxnSpMkLst>
            <pc:docMk/>
            <pc:sldMk cId="4238530133" sldId="1233"/>
            <ac:cxnSpMk id="23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25.626" v="18946" actId="14100"/>
          <ac:cxnSpMkLst>
            <pc:docMk/>
            <pc:sldMk cId="4238530133" sldId="1233"/>
            <ac:cxnSpMk id="30" creationId="{42BC46BE-9DFF-46B7-AAEC-5D8A169B02AD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35" creationId="{00000000-0000-0000-0000-000000000000}"/>
          </ac:cxnSpMkLst>
        </pc:cxnChg>
        <pc:cxnChg chg="add mod">
          <ac:chgData name="Herzberg, Amir" userId="065951d4-4781-441f-ab30-2019f0b03826" providerId="ADAL" clId="{308CA879-B2B9-4610-A3AA-F7BB8C7B8B4A}" dt="2020-11-09T23:48:12.736" v="18945" actId="14100"/>
          <ac:cxnSpMkLst>
            <pc:docMk/>
            <pc:sldMk cId="4238530133" sldId="1233"/>
            <ac:cxnSpMk id="43" creationId="{AB8AB3D2-E503-4E37-9B9B-DE441773B348}"/>
          </ac:cxnSpMkLst>
        </pc:cxnChg>
        <pc:cxnChg chg="add mod">
          <ac:chgData name="Herzberg, Amir" userId="065951d4-4781-441f-ab30-2019f0b03826" providerId="ADAL" clId="{308CA879-B2B9-4610-A3AA-F7BB8C7B8B4A}" dt="2020-11-09T23:48:02.940" v="18944" actId="1036"/>
          <ac:cxnSpMkLst>
            <pc:docMk/>
            <pc:sldMk cId="4238530133" sldId="1233"/>
            <ac:cxnSpMk id="45" creationId="{0AC6F769-3FE9-438B-94C8-8C6D834BADB8}"/>
          </ac:cxnSpMkLst>
        </pc:cxnChg>
        <pc:cxnChg chg="del mod">
          <ac:chgData name="Herzberg, Amir" userId="065951d4-4781-441f-ab30-2019f0b03826" providerId="ADAL" clId="{308CA879-B2B9-4610-A3AA-F7BB8C7B8B4A}" dt="2020-11-09T21:08:40.436" v="18255" actId="478"/>
          <ac:cxnSpMkLst>
            <pc:docMk/>
            <pc:sldMk cId="4238530133" sldId="1233"/>
            <ac:cxnSpMk id="52" creationId="{00000000-0000-0000-0000-000000000000}"/>
          </ac:cxnSpMkLst>
        </pc:cxnChg>
      </pc:sldChg>
      <pc:sldChg chg="del mod modShow">
        <pc:chgData name="Herzberg, Amir" userId="065951d4-4781-441f-ab30-2019f0b03826" providerId="ADAL" clId="{308CA879-B2B9-4610-A3AA-F7BB8C7B8B4A}" dt="2020-11-10T02:13:09.907" v="19028" actId="47"/>
        <pc:sldMkLst>
          <pc:docMk/>
          <pc:sldMk cId="445857120" sldId="1234"/>
        </pc:sldMkLst>
      </pc:sldChg>
      <pc:sldChg chg="del">
        <pc:chgData name="Herzberg, Amir" userId="065951d4-4781-441f-ab30-2019f0b03826" providerId="ADAL" clId="{308CA879-B2B9-4610-A3AA-F7BB8C7B8B4A}" dt="2020-11-09T21:18:22.707" v="18716" actId="47"/>
        <pc:sldMkLst>
          <pc:docMk/>
          <pc:sldMk cId="1492731853" sldId="1235"/>
        </pc:sldMkLst>
      </pc:sldChg>
      <pc:sldChg chg="del">
        <pc:chgData name="Herzberg, Amir" userId="065951d4-4781-441f-ab30-2019f0b03826" providerId="ADAL" clId="{308CA879-B2B9-4610-A3AA-F7BB8C7B8B4A}" dt="2020-11-11T05:13:47.063" v="23362" actId="47"/>
        <pc:sldMkLst>
          <pc:docMk/>
          <pc:sldMk cId="2103039271" sldId="1236"/>
        </pc:sldMkLst>
      </pc:sldChg>
      <pc:sldChg chg="modSp mod ord">
        <pc:chgData name="Herzberg, Amir" userId="065951d4-4781-441f-ab30-2019f0b03826" providerId="ADAL" clId="{308CA879-B2B9-4610-A3AA-F7BB8C7B8B4A}" dt="2020-11-13T03:58:34.841" v="26463" actId="20577"/>
        <pc:sldMkLst>
          <pc:docMk/>
          <pc:sldMk cId="539780242" sldId="1237"/>
        </pc:sldMkLst>
        <pc:spChg chg="mod">
          <ac:chgData name="Herzberg, Amir" userId="065951d4-4781-441f-ab30-2019f0b03826" providerId="ADAL" clId="{308CA879-B2B9-4610-A3AA-F7BB8C7B8B4A}" dt="2020-11-13T03:58:34.841" v="26463" actId="20577"/>
          <ac:spMkLst>
            <pc:docMk/>
            <pc:sldMk cId="539780242" sldId="1237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3:15.831" v="17722" actId="14100"/>
          <ac:spMkLst>
            <pc:docMk/>
            <pc:sldMk cId="539780242" sldId="1237"/>
            <ac:spMk id="3" creationId="{00000000-0000-0000-0000-000000000000}"/>
          </ac:spMkLst>
        </pc:spChg>
      </pc:sldChg>
      <pc:sldChg chg="addSp delSp modSp mod ord modShow">
        <pc:chgData name="Herzberg, Amir" userId="065951d4-4781-441f-ab30-2019f0b03826" providerId="ADAL" clId="{308CA879-B2B9-4610-A3AA-F7BB8C7B8B4A}" dt="2020-11-14T00:55:32.978" v="26603" actId="14100"/>
        <pc:sldMkLst>
          <pc:docMk/>
          <pc:sldMk cId="1661973934" sldId="1238"/>
        </pc:sldMkLst>
        <pc:spChg chg="mod">
          <ac:chgData name="Herzberg, Amir" userId="065951d4-4781-441f-ab30-2019f0b03826" providerId="ADAL" clId="{308CA879-B2B9-4610-A3AA-F7BB8C7B8B4A}" dt="2020-11-14T00:52:16.645" v="26482" actId="20577"/>
          <ac:spMkLst>
            <pc:docMk/>
            <pc:sldMk cId="1661973934" sldId="1238"/>
            <ac:spMk id="7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14T00:55:32.978" v="26603" actId="14100"/>
          <ac:picMkLst>
            <pc:docMk/>
            <pc:sldMk cId="1661973934" sldId="1238"/>
            <ac:picMk id="3" creationId="{DDC99733-E115-46A4-9E2E-55D81349089F}"/>
          </ac:picMkLst>
        </pc:picChg>
        <pc:picChg chg="del">
          <ac:chgData name="Herzberg, Amir" userId="065951d4-4781-441f-ab30-2019f0b03826" providerId="ADAL" clId="{308CA879-B2B9-4610-A3AA-F7BB8C7B8B4A}" dt="2020-11-14T00:55:20.618" v="26600" actId="478"/>
          <ac:picMkLst>
            <pc:docMk/>
            <pc:sldMk cId="1661973934" sldId="1238"/>
            <ac:picMk id="6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14T00:54:40.832" v="26599" actId="14100"/>
        <pc:sldMkLst>
          <pc:docMk/>
          <pc:sldMk cId="2472743926" sldId="1239"/>
        </pc:sldMkLst>
        <pc:spChg chg="mod">
          <ac:chgData name="Herzberg, Amir" userId="065951d4-4781-441f-ab30-2019f0b03826" providerId="ADAL" clId="{308CA879-B2B9-4610-A3AA-F7BB8C7B8B4A}" dt="2020-11-14T00:52:28.851" v="26483" actId="20577"/>
          <ac:spMkLst>
            <pc:docMk/>
            <pc:sldMk cId="2472743926" sldId="1239"/>
            <ac:spMk id="7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4T00:54:40.832" v="26599" actId="14100"/>
          <ac:spMkLst>
            <pc:docMk/>
            <pc:sldMk cId="2472743926" sldId="1239"/>
            <ac:spMk id="8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4T00:52:34.955" v="26484" actId="478"/>
          <ac:picMkLst>
            <pc:docMk/>
            <pc:sldMk cId="2472743926" sldId="1239"/>
            <ac:picMk id="3" creationId="{3F87508D-0528-4870-8338-1E37950DE584}"/>
          </ac:picMkLst>
        </pc:picChg>
        <pc:picChg chg="add mod ord">
          <ac:chgData name="Herzberg, Amir" userId="065951d4-4781-441f-ab30-2019f0b03826" providerId="ADAL" clId="{308CA879-B2B9-4610-A3AA-F7BB8C7B8B4A}" dt="2020-11-14T00:53:00.100" v="26491" actId="1076"/>
          <ac:picMkLst>
            <pc:docMk/>
            <pc:sldMk cId="2472743926" sldId="1239"/>
            <ac:picMk id="6" creationId="{730E336C-07DB-481E-824B-153F0327D5C9}"/>
          </ac:picMkLst>
        </pc:picChg>
      </pc:sldChg>
      <pc:sldChg chg="del">
        <pc:chgData name="Herzberg, Amir" userId="065951d4-4781-441f-ab30-2019f0b03826" providerId="ADAL" clId="{308CA879-B2B9-4610-A3AA-F7BB8C7B8B4A}" dt="2020-11-09T23:50:44.233" v="18954" actId="47"/>
        <pc:sldMkLst>
          <pc:docMk/>
          <pc:sldMk cId="4179221166" sldId="1240"/>
        </pc:sldMkLst>
      </pc:sldChg>
      <pc:sldChg chg="addSp delSp modSp mod">
        <pc:chgData name="Herzberg, Amir" userId="065951d4-4781-441f-ab30-2019f0b03826" providerId="ADAL" clId="{308CA879-B2B9-4610-A3AA-F7BB8C7B8B4A}" dt="2020-11-11T05:12:13.895" v="23305" actId="20577"/>
        <pc:sldMkLst>
          <pc:docMk/>
          <pc:sldMk cId="422517988" sldId="1241"/>
        </pc:sldMkLst>
        <pc:spChg chg="mod">
          <ac:chgData name="Herzberg, Amir" userId="065951d4-4781-441f-ab30-2019f0b03826" providerId="ADAL" clId="{308CA879-B2B9-4610-A3AA-F7BB8C7B8B4A}" dt="2020-11-11T05:12:13.895" v="23305" actId="20577"/>
          <ac:spMkLst>
            <pc:docMk/>
            <pc:sldMk cId="422517988" sldId="1241"/>
            <ac:spMk id="2" creationId="{00000000-0000-0000-0000-000000000000}"/>
          </ac:spMkLst>
        </pc:spChg>
        <pc:picChg chg="del">
          <ac:chgData name="Herzberg, Amir" userId="065951d4-4781-441f-ab30-2019f0b03826" providerId="ADAL" clId="{308CA879-B2B9-4610-A3AA-F7BB8C7B8B4A}" dt="2020-11-10T02:45:18.519" v="19219" actId="478"/>
          <ac:picMkLst>
            <pc:docMk/>
            <pc:sldMk cId="422517988" sldId="1241"/>
            <ac:picMk id="5" creationId="{00000000-0000-0000-0000-000000000000}"/>
          </ac:picMkLst>
        </pc:picChg>
        <pc:picChg chg="add mod">
          <ac:chgData name="Herzberg, Amir" userId="065951d4-4781-441f-ab30-2019f0b03826" providerId="ADAL" clId="{308CA879-B2B9-4610-A3AA-F7BB8C7B8B4A}" dt="2020-11-10T02:45:51.063" v="19275" actId="14100"/>
          <ac:picMkLst>
            <pc:docMk/>
            <pc:sldMk cId="422517988" sldId="1241"/>
            <ac:picMk id="7" creationId="{E1945919-9707-4BF9-A69B-78111C9D7A22}"/>
          </ac:picMkLst>
        </pc:picChg>
      </pc:sldChg>
      <pc:sldChg chg="del">
        <pc:chgData name="Herzberg, Amir" userId="065951d4-4781-441f-ab30-2019f0b03826" providerId="ADAL" clId="{308CA879-B2B9-4610-A3AA-F7BB8C7B8B4A}" dt="2020-11-09T23:57:07.639" v="19019" actId="2696"/>
        <pc:sldMkLst>
          <pc:docMk/>
          <pc:sldMk cId="1035434401" sldId="1242"/>
        </pc:sldMkLst>
      </pc:sldChg>
      <pc:sldChg chg="add del">
        <pc:chgData name="Herzberg, Amir" userId="065951d4-4781-441f-ab30-2019f0b03826" providerId="ADAL" clId="{308CA879-B2B9-4610-A3AA-F7BB8C7B8B4A}" dt="2020-11-09T23:59:15.335" v="19021" actId="2696"/>
        <pc:sldMkLst>
          <pc:docMk/>
          <pc:sldMk cId="3454399758" sldId="1242"/>
        </pc:sldMkLst>
      </pc:sldChg>
      <pc:sldChg chg="modSp add del mod modAnim modNotesTx">
        <pc:chgData name="Herzberg, Amir" userId="065951d4-4781-441f-ab30-2019f0b03826" providerId="ADAL" clId="{308CA879-B2B9-4610-A3AA-F7BB8C7B8B4A}" dt="2020-11-16T00:42:02.685" v="33958"/>
        <pc:sldMkLst>
          <pc:docMk/>
          <pc:sldMk cId="114721209" sldId="1243"/>
        </pc:sldMkLst>
        <pc:spChg chg="mod">
          <ac:chgData name="Herzberg, Amir" userId="065951d4-4781-441f-ab30-2019f0b03826" providerId="ADAL" clId="{308CA879-B2B9-4610-A3AA-F7BB8C7B8B4A}" dt="2020-11-14T16:52:56.058" v="28056" actId="20577"/>
          <ac:spMkLst>
            <pc:docMk/>
            <pc:sldMk cId="114721209" sldId="1243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4721209" sldId="1243"/>
            <ac:spMk id="5" creationId="{00000000-0000-0000-0000-000000000000}"/>
          </ac:spMkLst>
        </pc:spChg>
      </pc:sldChg>
      <pc:sldChg chg="addSp delSp modSp mod modClrScheme chgLayout">
        <pc:chgData name="Herzberg, Amir" userId="065951d4-4781-441f-ab30-2019f0b03826" providerId="ADAL" clId="{308CA879-B2B9-4610-A3AA-F7BB8C7B8B4A}" dt="2020-11-05T13:12:38.697" v="9521" actId="404"/>
        <pc:sldMkLst>
          <pc:docMk/>
          <pc:sldMk cId="2909307171" sldId="1252"/>
        </pc:sldMkLst>
        <pc:spChg chg="add mod ord">
          <ac:chgData name="Herzberg, Amir" userId="065951d4-4781-441f-ab30-2019f0b03826" providerId="ADAL" clId="{308CA879-B2B9-4610-A3AA-F7BB8C7B8B4A}" dt="2020-11-05T13:12:38.697" v="9521" actId="404"/>
          <ac:spMkLst>
            <pc:docMk/>
            <pc:sldMk cId="2909307171" sldId="1252"/>
            <ac:spMk id="5" creationId="{0334D774-1007-484B-9584-8C88C8F305F7}"/>
          </ac:spMkLst>
        </pc:spChg>
        <pc:picChg chg="add mod">
          <ac:chgData name="Herzberg, Amir" userId="065951d4-4781-441f-ab30-2019f0b03826" providerId="ADAL" clId="{308CA879-B2B9-4610-A3AA-F7BB8C7B8B4A}" dt="2020-11-05T13:11:46.948" v="9423" actId="1076"/>
          <ac:picMkLst>
            <pc:docMk/>
            <pc:sldMk cId="2909307171" sldId="1252"/>
            <ac:picMk id="3" creationId="{E04E9520-3772-42FF-ACF4-C93DB55FBCF0}"/>
          </ac:picMkLst>
        </pc:picChg>
        <pc:picChg chg="del">
          <ac:chgData name="Herzberg, Amir" userId="065951d4-4781-441f-ab30-2019f0b03826" providerId="ADAL" clId="{308CA879-B2B9-4610-A3AA-F7BB8C7B8B4A}" dt="2020-11-05T13:10:49.003" v="9418" actId="478"/>
          <ac:picMkLst>
            <pc:docMk/>
            <pc:sldMk cId="2909307171" sldId="1252"/>
            <ac:picMk id="4" creationId="{00000000-0000-0000-0000-000000000000}"/>
          </ac:picMkLst>
        </pc:picChg>
      </pc:sldChg>
      <pc:sldChg chg="modSp mod">
        <pc:chgData name="Herzberg, Amir" userId="065951d4-4781-441f-ab30-2019f0b03826" providerId="ADAL" clId="{308CA879-B2B9-4610-A3AA-F7BB8C7B8B4A}" dt="2020-11-05T03:05:19.369" v="9306" actId="20577"/>
        <pc:sldMkLst>
          <pc:docMk/>
          <pc:sldMk cId="412377385" sldId="1253"/>
        </pc:sldMkLst>
        <pc:spChg chg="mod">
          <ac:chgData name="Herzberg, Amir" userId="065951d4-4781-441f-ab30-2019f0b03826" providerId="ADAL" clId="{308CA879-B2B9-4610-A3AA-F7BB8C7B8B4A}" dt="2020-11-05T03:05:19.369" v="9306" actId="20577"/>
          <ac:spMkLst>
            <pc:docMk/>
            <pc:sldMk cId="412377385" sldId="1253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13:56.567" v="9549" actId="313"/>
        <pc:sldMkLst>
          <pc:docMk/>
          <pc:sldMk cId="157098247" sldId="1255"/>
        </pc:sldMkLst>
        <pc:spChg chg="mod">
          <ac:chgData name="Herzberg, Amir" userId="065951d4-4781-441f-ab30-2019f0b03826" providerId="ADAL" clId="{308CA879-B2B9-4610-A3AA-F7BB8C7B8B4A}" dt="2020-11-05T13:13:56.567" v="9549" actId="313"/>
          <ac:spMkLst>
            <pc:docMk/>
            <pc:sldMk cId="157098247" sldId="1255"/>
            <ac:spMk id="5" creationId="{00000000-0000-0000-0000-000000000000}"/>
          </ac:spMkLst>
        </pc:spChg>
      </pc:sldChg>
      <pc:sldChg chg="del">
        <pc:chgData name="Herzberg, Amir" userId="065951d4-4781-441f-ab30-2019f0b03826" providerId="ADAL" clId="{308CA879-B2B9-4610-A3AA-F7BB8C7B8B4A}" dt="2020-11-05T03:03:49.710" v="9266" actId="47"/>
        <pc:sldMkLst>
          <pc:docMk/>
          <pc:sldMk cId="3388154414" sldId="1256"/>
        </pc:sldMkLst>
      </pc:sldChg>
      <pc:sldChg chg="modSp mod">
        <pc:chgData name="Herzberg, Amir" userId="065951d4-4781-441f-ab30-2019f0b03826" providerId="ADAL" clId="{308CA879-B2B9-4610-A3AA-F7BB8C7B8B4A}" dt="2020-11-05T13:21:17.403" v="10284" actId="1076"/>
        <pc:sldMkLst>
          <pc:docMk/>
          <pc:sldMk cId="1405328898" sldId="1257"/>
        </pc:sldMkLst>
        <pc:spChg chg="mod">
          <ac:chgData name="Herzberg, Amir" userId="065951d4-4781-441f-ab30-2019f0b03826" providerId="ADAL" clId="{308CA879-B2B9-4610-A3AA-F7BB8C7B8B4A}" dt="2020-11-05T13:21:17.403" v="10284" actId="1076"/>
          <ac:spMkLst>
            <pc:docMk/>
            <pc:sldMk cId="1405328898" sldId="1257"/>
            <ac:spMk id="7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13:21:34.844" v="10285" actId="20577"/>
        <pc:sldMkLst>
          <pc:docMk/>
          <pc:sldMk cId="1200423309" sldId="1258"/>
        </pc:sldMkLst>
        <pc:spChg chg="mod">
          <ac:chgData name="Herzberg, Amir" userId="065951d4-4781-441f-ab30-2019f0b03826" providerId="ADAL" clId="{308CA879-B2B9-4610-A3AA-F7BB8C7B8B4A}" dt="2020-11-05T13:21:34.844" v="10285" actId="20577"/>
          <ac:spMkLst>
            <pc:docMk/>
            <pc:sldMk cId="1200423309" sldId="1258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308CA879-B2B9-4610-A3AA-F7BB8C7B8B4A}" dt="2020-11-05T03:07:02.179" v="9370" actId="6549"/>
        <pc:sldMkLst>
          <pc:docMk/>
          <pc:sldMk cId="980025626" sldId="1259"/>
        </pc:sldMkLst>
        <pc:spChg chg="mod">
          <ac:chgData name="Herzberg, Amir" userId="065951d4-4781-441f-ab30-2019f0b03826" providerId="ADAL" clId="{308CA879-B2B9-4610-A3AA-F7BB8C7B8B4A}" dt="2020-11-05T03:07:02.179" v="9370" actId="6549"/>
          <ac:spMkLst>
            <pc:docMk/>
            <pc:sldMk cId="980025626" sldId="1259"/>
            <ac:spMk id="4" creationId="{00000000-0000-0000-0000-000000000000}"/>
          </ac:spMkLst>
        </pc:spChg>
      </pc:sldChg>
      <pc:sldChg chg="addSp delSp modSp mod modAnim">
        <pc:chgData name="Herzberg, Amir" userId="065951d4-4781-441f-ab30-2019f0b03826" providerId="ADAL" clId="{308CA879-B2B9-4610-A3AA-F7BB8C7B8B4A}" dt="2020-11-05T13:53:55.458" v="10323" actId="20577"/>
        <pc:sldMkLst>
          <pc:docMk/>
          <pc:sldMk cId="3398784766" sldId="1261"/>
        </pc:sldMkLst>
        <pc:spChg chg="add del mod">
          <ac:chgData name="Herzberg, Amir" userId="065951d4-4781-441f-ab30-2019f0b03826" providerId="ADAL" clId="{308CA879-B2B9-4610-A3AA-F7BB8C7B8B4A}" dt="2020-11-05T13:22:45.402" v="10287" actId="478"/>
          <ac:spMkLst>
            <pc:docMk/>
            <pc:sldMk cId="3398784766" sldId="1261"/>
            <ac:spMk id="2" creationId="{AAC34AC6-2A50-4ACB-A4CE-88BC5321F04E}"/>
          </ac:spMkLst>
        </pc:spChg>
        <pc:spChg chg="add mod">
          <ac:chgData name="Herzberg, Amir" userId="065951d4-4781-441f-ab30-2019f0b03826" providerId="ADAL" clId="{308CA879-B2B9-4610-A3AA-F7BB8C7B8B4A}" dt="2020-11-05T13:53:55.458" v="10323" actId="20577"/>
          <ac:spMkLst>
            <pc:docMk/>
            <pc:sldMk cId="3398784766" sldId="1261"/>
            <ac:spMk id="3" creationId="{DF7222C4-BFFF-4425-81E2-20BB4E8BEEBD}"/>
          </ac:spMkLst>
        </pc:spChg>
      </pc:sldChg>
      <pc:sldChg chg="del">
        <pc:chgData name="Herzberg, Amir" userId="065951d4-4781-441f-ab30-2019f0b03826" providerId="ADAL" clId="{308CA879-B2B9-4610-A3AA-F7BB8C7B8B4A}" dt="2020-11-10T14:14:09.914" v="21647" actId="47"/>
        <pc:sldMkLst>
          <pc:docMk/>
          <pc:sldMk cId="1892805560" sldId="1262"/>
        </pc:sldMkLst>
      </pc:sldChg>
      <pc:sldChg chg="addSp modSp mod">
        <pc:chgData name="Herzberg, Amir" userId="065951d4-4781-441f-ab30-2019f0b03826" providerId="ADAL" clId="{308CA879-B2B9-4610-A3AA-F7BB8C7B8B4A}" dt="2020-11-13T03:58:17.128" v="26456" actId="20577"/>
        <pc:sldMkLst>
          <pc:docMk/>
          <pc:sldMk cId="3865950679" sldId="1264"/>
        </pc:sldMkLst>
        <pc:spChg chg="mod">
          <ac:chgData name="Herzberg, Amir" userId="065951d4-4781-441f-ab30-2019f0b03826" providerId="ADAL" clId="{308CA879-B2B9-4610-A3AA-F7BB8C7B8B4A}" dt="2020-11-13T03:58:17.128" v="26456" actId="20577"/>
          <ac:spMkLst>
            <pc:docMk/>
            <pc:sldMk cId="3865950679" sldId="1264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0T14:15:36.840" v="21652" actId="207"/>
          <ac:spMkLst>
            <pc:docMk/>
            <pc:sldMk cId="3865950679" sldId="1264"/>
            <ac:spMk id="5" creationId="{00000000-0000-0000-0000-000000000000}"/>
          </ac:spMkLst>
        </pc:spChg>
        <pc:picChg chg="add mod">
          <ac:chgData name="Herzberg, Amir" userId="065951d4-4781-441f-ab30-2019f0b03826" providerId="ADAL" clId="{308CA879-B2B9-4610-A3AA-F7BB8C7B8B4A}" dt="2020-11-09T20:43:53.458" v="17725" actId="1076"/>
          <ac:picMkLst>
            <pc:docMk/>
            <pc:sldMk cId="3865950679" sldId="1264"/>
            <ac:picMk id="7" creationId="{B4AA67E4-0663-47F8-8691-3648EA1CBBCE}"/>
          </ac:picMkLst>
        </pc:picChg>
      </pc:sldChg>
      <pc:sldChg chg="addSp delSp modSp mod">
        <pc:chgData name="Herzberg, Amir" userId="065951d4-4781-441f-ab30-2019f0b03826" providerId="ADAL" clId="{308CA879-B2B9-4610-A3AA-F7BB8C7B8B4A}" dt="2020-11-09T20:46:18.199" v="17727" actId="26606"/>
        <pc:sldMkLst>
          <pc:docMk/>
          <pc:sldMk cId="3895355746" sldId="1265"/>
        </pc:sldMkLst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2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3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4" creationId="{00000000-0000-0000-0000-000000000000}"/>
          </ac:spMkLst>
        </pc:spChg>
        <pc:spChg chg="del mod">
          <ac:chgData name="Herzberg, Amir" userId="065951d4-4781-441f-ab30-2019f0b03826" providerId="ADAL" clId="{308CA879-B2B9-4610-A3AA-F7BB8C7B8B4A}" dt="2020-11-09T20:46:18.199" v="17727" actId="26606"/>
          <ac:spMkLst>
            <pc:docMk/>
            <pc:sldMk cId="3895355746" sldId="1265"/>
            <ac:spMk id="5" creationId="{00000000-0000-0000-0000-000000000000}"/>
          </ac:spMkLst>
        </pc:spChg>
        <pc:graphicFrameChg chg="add">
          <ac:chgData name="Herzberg, Amir" userId="065951d4-4781-441f-ab30-2019f0b03826" providerId="ADAL" clId="{308CA879-B2B9-4610-A3AA-F7BB8C7B8B4A}" dt="2020-11-09T20:46:18.199" v="17727" actId="26606"/>
          <ac:graphicFrameMkLst>
            <pc:docMk/>
            <pc:sldMk cId="3895355746" sldId="1265"/>
            <ac:graphicFrameMk id="7" creationId="{BB65BBC2-0A18-452A-BE19-D66030EA2B92}"/>
          </ac:graphicFrameMkLst>
        </pc:graphicFrameChg>
      </pc:sldChg>
      <pc:sldChg chg="modSp mod">
        <pc:chgData name="Herzberg, Amir" userId="065951d4-4781-441f-ab30-2019f0b03826" providerId="ADAL" clId="{308CA879-B2B9-4610-A3AA-F7BB8C7B8B4A}" dt="2020-11-04T21:14:34.083" v="7491" actId="313"/>
        <pc:sldMkLst>
          <pc:docMk/>
          <pc:sldMk cId="1046290591" sldId="1266"/>
        </pc:sldMkLst>
        <pc:spChg chg="mod">
          <ac:chgData name="Herzberg, Amir" userId="065951d4-4781-441f-ab30-2019f0b03826" providerId="ADAL" clId="{308CA879-B2B9-4610-A3AA-F7BB8C7B8B4A}" dt="2020-11-04T21:14:34.083" v="7491" actId="313"/>
          <ac:spMkLst>
            <pc:docMk/>
            <pc:sldMk cId="1046290591" sldId="1266"/>
            <ac:spMk id="79877" creationId="{00000000-0000-0000-0000-000000000000}"/>
          </ac:spMkLst>
        </pc:spChg>
      </pc:sldChg>
      <pc:sldChg chg="add mod ord modShow">
        <pc:chgData name="Herzberg, Amir" userId="065951d4-4781-441f-ab30-2019f0b03826" providerId="ADAL" clId="{308CA879-B2B9-4610-A3AA-F7BB8C7B8B4A}" dt="2020-11-03T14:23:23.056" v="1790"/>
        <pc:sldMkLst>
          <pc:docMk/>
          <pc:sldMk cId="3605553015" sldId="1267"/>
        </pc:sldMkLst>
      </pc:sldChg>
      <pc:sldChg chg="addSp delSp modSp new mod modAnim">
        <pc:chgData name="Herzberg, Amir" userId="065951d4-4781-441f-ab30-2019f0b03826" providerId="ADAL" clId="{308CA879-B2B9-4610-A3AA-F7BB8C7B8B4A}" dt="2020-11-03T16:24:11.579" v="1835" actId="1076"/>
        <pc:sldMkLst>
          <pc:docMk/>
          <pc:sldMk cId="2344355532" sldId="1268"/>
        </pc:sldMkLst>
        <pc:spChg chg="mod">
          <ac:chgData name="Herzberg, Amir" userId="065951d4-4781-441f-ab30-2019f0b03826" providerId="ADAL" clId="{308CA879-B2B9-4610-A3AA-F7BB8C7B8B4A}" dt="2020-11-03T16:24:11.579" v="1835" actId="1076"/>
          <ac:spMkLst>
            <pc:docMk/>
            <pc:sldMk cId="2344355532" sldId="1268"/>
            <ac:spMk id="2" creationId="{A21089FD-2BD7-4024-AE24-FFECC03891E3}"/>
          </ac:spMkLst>
        </pc:spChg>
        <pc:spChg chg="add del mod">
          <ac:chgData name="Herzberg, Amir" userId="065951d4-4781-441f-ab30-2019f0b03826" providerId="ADAL" clId="{308CA879-B2B9-4610-A3AA-F7BB8C7B8B4A}" dt="2020-11-02T02:03:41.110" v="66" actId="478"/>
          <ac:spMkLst>
            <pc:docMk/>
            <pc:sldMk cId="2344355532" sldId="1268"/>
            <ac:spMk id="9" creationId="{29F9E27A-4ECB-43B4-B2F7-6399E57C1443}"/>
          </ac:spMkLst>
        </pc:spChg>
        <pc:picChg chg="add mod">
          <ac:chgData name="Herzberg, Amir" userId="065951d4-4781-441f-ab30-2019f0b03826" providerId="ADAL" clId="{308CA879-B2B9-4610-A3AA-F7BB8C7B8B4A}" dt="2020-11-02T02:02:44.063" v="58" actId="1076"/>
          <ac:picMkLst>
            <pc:docMk/>
            <pc:sldMk cId="2344355532" sldId="1268"/>
            <ac:picMk id="6" creationId="{FE7A623B-3E23-47DD-A1FE-6DF68F687D80}"/>
          </ac:picMkLst>
        </pc:picChg>
        <pc:picChg chg="add mod">
          <ac:chgData name="Herzberg, Amir" userId="065951d4-4781-441f-ab30-2019f0b03826" providerId="ADAL" clId="{308CA879-B2B9-4610-A3AA-F7BB8C7B8B4A}" dt="2020-11-02T02:03:53.737" v="68" actId="1076"/>
          <ac:picMkLst>
            <pc:docMk/>
            <pc:sldMk cId="2344355532" sldId="1268"/>
            <ac:picMk id="8" creationId="{B2C1FA1E-FFE7-4A42-AEEE-3E0E4F2B126F}"/>
          </ac:picMkLst>
        </pc:picChg>
      </pc:sldChg>
      <pc:sldChg chg="addSp delSp modSp add mod modClrScheme delAnim modAnim chgLayout modNotesTx">
        <pc:chgData name="Herzberg, Amir" userId="065951d4-4781-441f-ab30-2019f0b03826" providerId="ADAL" clId="{308CA879-B2B9-4610-A3AA-F7BB8C7B8B4A}" dt="2020-11-03T14:21:24.615" v="1783" actId="20577"/>
        <pc:sldMkLst>
          <pc:docMk/>
          <pc:sldMk cId="3008553446" sldId="1269"/>
        </pc:sldMkLst>
        <pc:spChg chg="mod ord">
          <ac:chgData name="Herzberg, Amir" userId="065951d4-4781-441f-ab30-2019f0b03826" providerId="ADAL" clId="{308CA879-B2B9-4610-A3AA-F7BB8C7B8B4A}" dt="2020-11-03T14:20:05.758" v="1782" actId="1076"/>
          <ac:spMkLst>
            <pc:docMk/>
            <pc:sldMk cId="3008553446" sldId="1269"/>
            <ac:spMk id="2" creationId="{A21089FD-2BD7-4024-AE24-FFECC03891E3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3" creationId="{74028EFF-CAC6-4CFE-A2F7-C4036B93ABA9}"/>
          </ac:spMkLst>
        </pc:spChg>
        <pc:spChg chg="mod ord">
          <ac:chgData name="Herzberg, Amir" userId="065951d4-4781-441f-ab30-2019f0b03826" providerId="ADAL" clId="{308CA879-B2B9-4610-A3AA-F7BB8C7B8B4A}" dt="2020-11-02T02:06:00.895" v="113" actId="700"/>
          <ac:spMkLst>
            <pc:docMk/>
            <pc:sldMk cId="3008553446" sldId="1269"/>
            <ac:spMk id="4" creationId="{5E2CA2C9-7027-4173-910E-6D04F0C1DCE2}"/>
          </ac:spMkLst>
        </pc:spChg>
        <pc:spChg chg="add mod ord">
          <ac:chgData name="Herzberg, Amir" userId="065951d4-4781-441f-ab30-2019f0b03826" providerId="ADAL" clId="{308CA879-B2B9-4610-A3AA-F7BB8C7B8B4A}" dt="2020-11-03T14:21:24.615" v="1783" actId="20577"/>
          <ac:spMkLst>
            <pc:docMk/>
            <pc:sldMk cId="3008553446" sldId="1269"/>
            <ac:spMk id="5" creationId="{09554255-68D7-4E84-9A6E-A7FC6EE949CC}"/>
          </ac:spMkLst>
        </pc:spChg>
        <pc:spChg chg="add del mod">
          <ac:chgData name="Herzberg, Amir" userId="065951d4-4781-441f-ab30-2019f0b03826" providerId="ADAL" clId="{308CA879-B2B9-4610-A3AA-F7BB8C7B8B4A}" dt="2020-11-02T02:17:46.447" v="150" actId="478"/>
          <ac:spMkLst>
            <pc:docMk/>
            <pc:sldMk cId="3008553446" sldId="1269"/>
            <ac:spMk id="10" creationId="{5065406D-E564-49FD-980D-8F80E6C2B5BD}"/>
          </ac:spMkLst>
        </pc:spChg>
        <pc:picChg chg="del mod modCrop">
          <ac:chgData name="Herzberg, Amir" userId="065951d4-4781-441f-ab30-2019f0b03826" providerId="ADAL" clId="{308CA879-B2B9-4610-A3AA-F7BB8C7B8B4A}" dt="2020-11-02T02:06:03.886" v="114" actId="478"/>
          <ac:picMkLst>
            <pc:docMk/>
            <pc:sldMk cId="3008553446" sldId="1269"/>
            <ac:picMk id="6" creationId="{FE7A623B-3E23-47DD-A1FE-6DF68F687D80}"/>
          </ac:picMkLst>
        </pc:picChg>
        <pc:picChg chg="del mod">
          <ac:chgData name="Herzberg, Amir" userId="065951d4-4781-441f-ab30-2019f0b03826" providerId="ADAL" clId="{308CA879-B2B9-4610-A3AA-F7BB8C7B8B4A}" dt="2020-11-02T02:04:38.295" v="72" actId="478"/>
          <ac:picMkLst>
            <pc:docMk/>
            <pc:sldMk cId="3008553446" sldId="1269"/>
            <ac:picMk id="8" creationId="{B2C1FA1E-FFE7-4A42-AEEE-3E0E4F2B126F}"/>
          </ac:picMkLst>
        </pc:picChg>
        <pc:picChg chg="add del mod">
          <ac:chgData name="Herzberg, Amir" userId="065951d4-4781-441f-ab30-2019f0b03826" providerId="ADAL" clId="{308CA879-B2B9-4610-A3AA-F7BB8C7B8B4A}" dt="2020-11-02T02:17:46.447" v="150" actId="478"/>
          <ac:picMkLst>
            <pc:docMk/>
            <pc:sldMk cId="3008553446" sldId="1269"/>
            <ac:picMk id="9" creationId="{8F992AE3-D854-4ABC-8E21-5AA38B147549}"/>
          </ac:picMkLst>
        </pc:picChg>
        <pc:picChg chg="add mod">
          <ac:chgData name="Herzberg, Amir" userId="065951d4-4781-441f-ab30-2019f0b03826" providerId="ADAL" clId="{308CA879-B2B9-4610-A3AA-F7BB8C7B8B4A}" dt="2020-11-03T14:19:58.534" v="1781"/>
          <ac:picMkLst>
            <pc:docMk/>
            <pc:sldMk cId="3008553446" sldId="1269"/>
            <ac:picMk id="11" creationId="{1CA85352-0BDD-45E1-A33C-BF34709D9B31}"/>
          </ac:picMkLst>
        </pc:picChg>
      </pc:sldChg>
      <pc:sldChg chg="addSp modSp add mod ord modAnim">
        <pc:chgData name="Herzberg, Amir" userId="065951d4-4781-441f-ab30-2019f0b03826" providerId="ADAL" clId="{308CA879-B2B9-4610-A3AA-F7BB8C7B8B4A}" dt="2020-11-03T14:19:52.360" v="1780" actId="1076"/>
        <pc:sldMkLst>
          <pc:docMk/>
          <pc:sldMk cId="1110099804" sldId="1270"/>
        </pc:sldMkLst>
        <pc:spChg chg="mod">
          <ac:chgData name="Herzberg, Amir" userId="065951d4-4781-441f-ab30-2019f0b03826" providerId="ADAL" clId="{308CA879-B2B9-4610-A3AA-F7BB8C7B8B4A}" dt="2020-11-03T14:19:50.001" v="1779" actId="14100"/>
          <ac:spMkLst>
            <pc:docMk/>
            <pc:sldMk cId="1110099804" sldId="1270"/>
            <ac:spMk id="2" creationId="{A21089FD-2BD7-4024-AE24-FFECC03891E3}"/>
          </ac:spMkLst>
        </pc:spChg>
        <pc:spChg chg="mod">
          <ac:chgData name="Herzberg, Amir" userId="065951d4-4781-441f-ab30-2019f0b03826" providerId="ADAL" clId="{308CA879-B2B9-4610-A3AA-F7BB8C7B8B4A}" dt="2020-11-03T14:18:34.273" v="1776" actId="20577"/>
          <ac:spMkLst>
            <pc:docMk/>
            <pc:sldMk cId="1110099804" sldId="1270"/>
            <ac:spMk id="5" creationId="{09554255-68D7-4E84-9A6E-A7FC6EE949CC}"/>
          </ac:spMkLst>
        </pc:spChg>
        <pc:picChg chg="add mod">
          <ac:chgData name="Herzberg, Amir" userId="065951d4-4781-441f-ab30-2019f0b03826" providerId="ADAL" clId="{308CA879-B2B9-4610-A3AA-F7BB8C7B8B4A}" dt="2020-11-02T02:53:53.828" v="1265" actId="14100"/>
          <ac:picMkLst>
            <pc:docMk/>
            <pc:sldMk cId="1110099804" sldId="1270"/>
            <ac:picMk id="7" creationId="{9AF1BA45-C0B5-4631-90EF-90AE38474A95}"/>
          </ac:picMkLst>
        </pc:picChg>
        <pc:picChg chg="add mod">
          <ac:chgData name="Herzberg, Amir" userId="065951d4-4781-441f-ab30-2019f0b03826" providerId="ADAL" clId="{308CA879-B2B9-4610-A3AA-F7BB8C7B8B4A}" dt="2020-11-03T14:19:52.360" v="1780" actId="1076"/>
          <ac:picMkLst>
            <pc:docMk/>
            <pc:sldMk cId="1110099804" sldId="1270"/>
            <ac:picMk id="8" creationId="{9D33B312-52FE-4083-A05B-96347270568B}"/>
          </ac:picMkLst>
        </pc:picChg>
      </pc:sldChg>
      <pc:sldChg chg="delSp add del mod">
        <pc:chgData name="Herzberg, Amir" userId="065951d4-4781-441f-ab30-2019f0b03826" providerId="ADAL" clId="{308CA879-B2B9-4610-A3AA-F7BB8C7B8B4A}" dt="2020-11-03T14:15:49.782" v="1697" actId="47"/>
        <pc:sldMkLst>
          <pc:docMk/>
          <pc:sldMk cId="3314723289" sldId="1271"/>
        </pc:sldMkLst>
        <pc:picChg chg="del">
          <ac:chgData name="Herzberg, Amir" userId="065951d4-4781-441f-ab30-2019f0b03826" providerId="ADAL" clId="{308CA879-B2B9-4610-A3AA-F7BB8C7B8B4A}" dt="2020-11-02T02:57:08.840" v="1302" actId="478"/>
          <ac:picMkLst>
            <pc:docMk/>
            <pc:sldMk cId="3314723289" sldId="1271"/>
            <ac:picMk id="4" creationId="{6F6570CA-4C46-426F-9375-48130E6E4A6C}"/>
          </ac:picMkLst>
        </pc:picChg>
      </pc:sldChg>
      <pc:sldChg chg="addSp delSp modSp add mod addCm delCm chgLayout">
        <pc:chgData name="Herzberg, Amir" userId="065951d4-4781-441f-ab30-2019f0b03826" providerId="ADAL" clId="{308CA879-B2B9-4610-A3AA-F7BB8C7B8B4A}" dt="2020-11-12T16:34:12.533" v="25775" actId="20577"/>
        <pc:sldMkLst>
          <pc:docMk/>
          <pc:sldMk cId="1428394441" sldId="1272"/>
        </pc:sldMkLst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5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6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2T16:34:12.533" v="25775" actId="20577"/>
          <ac:spMkLst>
            <pc:docMk/>
            <pc:sldMk cId="1428394441" sldId="1272"/>
            <ac:spMk id="21509" creationId="{00000000-0000-0000-0000-000000000000}"/>
          </ac:spMkLst>
        </pc:spChg>
        <pc:spChg chg="del mod ord">
          <ac:chgData name="Herzberg, Amir" userId="065951d4-4781-441f-ab30-2019f0b03826" providerId="ADAL" clId="{308CA879-B2B9-4610-A3AA-F7BB8C7B8B4A}" dt="2020-11-03T14:22:20.565" v="1787" actId="26606"/>
          <ac:spMkLst>
            <pc:docMk/>
            <pc:sldMk cId="1428394441" sldId="1272"/>
            <ac:spMk id="21510" creationId="{00000000-0000-0000-0000-000000000000}"/>
          </ac:spMkLst>
        </pc:spChg>
        <pc:graphicFrameChg chg="add mod">
          <ac:chgData name="Herzberg, Amir" userId="065951d4-4781-441f-ab30-2019f0b03826" providerId="ADAL" clId="{308CA879-B2B9-4610-A3AA-F7BB8C7B8B4A}" dt="2020-11-05T01:36:12.208" v="7584" actId="113"/>
          <ac:graphicFrameMkLst>
            <pc:docMk/>
            <pc:sldMk cId="1428394441" sldId="1272"/>
            <ac:graphicFrameMk id="21512" creationId="{C487749F-279F-48EF-8FD4-EEB46517C11F}"/>
          </ac:graphicFrameMkLst>
        </pc:graphicFrameChg>
        <pc:picChg chg="add del mod">
          <ac:chgData name="Herzberg, Amir" userId="065951d4-4781-441f-ab30-2019f0b03826" providerId="ADAL" clId="{308CA879-B2B9-4610-A3AA-F7BB8C7B8B4A}" dt="2020-11-02T03:58:02.236" v="1404" actId="478"/>
          <ac:picMkLst>
            <pc:docMk/>
            <pc:sldMk cId="1428394441" sldId="1272"/>
            <ac:picMk id="3" creationId="{75F69802-569D-4B12-8547-A92B168EFC8A}"/>
          </ac:picMkLst>
        </pc:picChg>
        <pc:picChg chg="del mod">
          <ac:chgData name="Herzberg, Amir" userId="065951d4-4781-441f-ab30-2019f0b03826" providerId="ADAL" clId="{308CA879-B2B9-4610-A3AA-F7BB8C7B8B4A}" dt="2020-11-02T02:57:29.447" v="1308" actId="478"/>
          <ac:picMkLst>
            <pc:docMk/>
            <pc:sldMk cId="1428394441" sldId="1272"/>
            <ac:picMk id="4" creationId="{6F6570CA-4C46-426F-9375-48130E6E4A6C}"/>
          </ac:picMkLst>
        </pc:picChg>
        <pc:picChg chg="add del mod">
          <ac:chgData name="Herzberg, Amir" userId="065951d4-4781-441f-ab30-2019f0b03826" providerId="ADAL" clId="{308CA879-B2B9-4610-A3AA-F7BB8C7B8B4A}" dt="2020-11-03T14:21:52.398" v="1785" actId="478"/>
          <ac:picMkLst>
            <pc:docMk/>
            <pc:sldMk cId="1428394441" sldId="1272"/>
            <ac:picMk id="9" creationId="{8820BF34-A52D-43CD-BEB8-330A1C5BBC8C}"/>
          </ac:picMkLst>
        </pc:picChg>
      </pc:sldChg>
      <pc:sldChg chg="modSp add mod">
        <pc:chgData name="Herzberg, Amir" userId="065951d4-4781-441f-ab30-2019f0b03826" providerId="ADAL" clId="{308CA879-B2B9-4610-A3AA-F7BB8C7B8B4A}" dt="2020-11-03T16:23:47.291" v="1833" actId="1076"/>
        <pc:sldMkLst>
          <pc:docMk/>
          <pc:sldMk cId="3481537675" sldId="1273"/>
        </pc:sldMkLst>
        <pc:spChg chg="mod">
          <ac:chgData name="Herzberg, Amir" userId="065951d4-4781-441f-ab30-2019f0b03826" providerId="ADAL" clId="{308CA879-B2B9-4610-A3AA-F7BB8C7B8B4A}" dt="2020-11-03T16:23:26.182" v="1828" actId="1076"/>
          <ac:spMkLst>
            <pc:docMk/>
            <pc:sldMk cId="3481537675" sldId="1273"/>
            <ac:spMk id="21510" creationId="{00000000-0000-0000-0000-000000000000}"/>
          </ac:spMkLst>
        </pc:spChg>
        <pc:picChg chg="mod">
          <ac:chgData name="Herzberg, Amir" userId="065951d4-4781-441f-ab30-2019f0b03826" providerId="ADAL" clId="{308CA879-B2B9-4610-A3AA-F7BB8C7B8B4A}" dt="2020-11-03T16:23:47.291" v="1833" actId="1076"/>
          <ac:picMkLst>
            <pc:docMk/>
            <pc:sldMk cId="3481537675" sldId="1273"/>
            <ac:picMk id="9" creationId="{8820BF34-A52D-43CD-BEB8-330A1C5BBC8C}"/>
          </ac:picMkLst>
        </pc:picChg>
      </pc:sldChg>
      <pc:sldChg chg="addSp delSp modSp new mod ord chgLayout">
        <pc:chgData name="Herzberg, Amir" userId="065951d4-4781-441f-ab30-2019f0b03826" providerId="ADAL" clId="{308CA879-B2B9-4610-A3AA-F7BB8C7B8B4A}" dt="2020-11-05T02:14:49.413" v="8729" actId="20577"/>
        <pc:sldMkLst>
          <pc:docMk/>
          <pc:sldMk cId="1033987396" sldId="1274"/>
        </pc:sldMkLst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2" creationId="{6B8B9196-0FED-45B1-8031-1136035CF75D}"/>
          </ac:spMkLst>
        </pc:spChg>
        <pc:spChg chg="del 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3" creationId="{89EE8F33-FAE3-42AB-B3C8-FF01E2AF4D42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4" creationId="{F3C31027-1E06-46D1-BD55-1623A31E385D}"/>
          </ac:spMkLst>
        </pc:spChg>
        <pc:spChg chg="mod ord">
          <ac:chgData name="Herzberg, Amir" userId="065951d4-4781-441f-ab30-2019f0b03826" providerId="ADAL" clId="{308CA879-B2B9-4610-A3AA-F7BB8C7B8B4A}" dt="2020-11-04T19:13:10.641" v="5079" actId="26606"/>
          <ac:spMkLst>
            <pc:docMk/>
            <pc:sldMk cId="1033987396" sldId="1274"/>
            <ac:spMk id="5" creationId="{CA36678A-7209-4A4C-8E26-5835826DAC53}"/>
          </ac:spMkLst>
        </pc:spChg>
        <pc:graphicFrameChg chg="add mod">
          <ac:chgData name="Herzberg, Amir" userId="065951d4-4781-441f-ab30-2019f0b03826" providerId="ADAL" clId="{308CA879-B2B9-4610-A3AA-F7BB8C7B8B4A}" dt="2020-11-05T02:14:49.413" v="8729" actId="20577"/>
          <ac:graphicFrameMkLst>
            <pc:docMk/>
            <pc:sldMk cId="1033987396" sldId="1274"/>
            <ac:graphicFrameMk id="7" creationId="{3B4BEF3E-A1AF-45E5-8982-AD8484819CED}"/>
          </ac:graphicFrameMkLst>
        </pc:graphicFrameChg>
      </pc:sldChg>
      <pc:sldChg chg="modSp new mod">
        <pc:chgData name="Herzberg, Amir" userId="065951d4-4781-441f-ab30-2019f0b03826" providerId="ADAL" clId="{308CA879-B2B9-4610-A3AA-F7BB8C7B8B4A}" dt="2020-11-04T17:47:40.585" v="4602" actId="20577"/>
        <pc:sldMkLst>
          <pc:docMk/>
          <pc:sldMk cId="1947904391" sldId="1275"/>
        </pc:sldMkLst>
        <pc:spChg chg="mod">
          <ac:chgData name="Herzberg, Amir" userId="065951d4-4781-441f-ab30-2019f0b03826" providerId="ADAL" clId="{308CA879-B2B9-4610-A3AA-F7BB8C7B8B4A}" dt="2020-11-04T14:33:07.616" v="2110" actId="113"/>
          <ac:spMkLst>
            <pc:docMk/>
            <pc:sldMk cId="1947904391" sldId="1275"/>
            <ac:spMk id="2" creationId="{7B1D9276-E515-4815-853D-C6C3D8CCAB83}"/>
          </ac:spMkLst>
        </pc:spChg>
        <pc:spChg chg="mod">
          <ac:chgData name="Herzberg, Amir" userId="065951d4-4781-441f-ab30-2019f0b03826" providerId="ADAL" clId="{308CA879-B2B9-4610-A3AA-F7BB8C7B8B4A}" dt="2020-11-04T17:47:40.585" v="4602" actId="20577"/>
          <ac:spMkLst>
            <pc:docMk/>
            <pc:sldMk cId="1947904391" sldId="1275"/>
            <ac:spMk id="3" creationId="{B57D707D-A545-41D5-8A04-8253A9E7EEA5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05T01:40:31.397" v="7596" actId="20577"/>
        <pc:sldMkLst>
          <pc:docMk/>
          <pc:sldMk cId="567318741" sldId="1276"/>
        </pc:sldMkLst>
        <pc:spChg chg="mod">
          <ac:chgData name="Herzberg, Amir" userId="065951d4-4781-441f-ab30-2019f0b03826" providerId="ADAL" clId="{308CA879-B2B9-4610-A3AA-F7BB8C7B8B4A}" dt="2020-11-04T17:12:20.957" v="3464" actId="20577"/>
          <ac:spMkLst>
            <pc:docMk/>
            <pc:sldMk cId="567318741" sldId="1276"/>
            <ac:spMk id="2" creationId="{3EBFFB82-7FE4-4B24-A146-AA2DBA4CE73A}"/>
          </ac:spMkLst>
        </pc:spChg>
        <pc:spChg chg="del">
          <ac:chgData name="Herzberg, Amir" userId="065951d4-4781-441f-ab30-2019f0b03826" providerId="ADAL" clId="{308CA879-B2B9-4610-A3AA-F7BB8C7B8B4A}" dt="2020-11-04T17:11:16.049" v="3406" actId="3680"/>
          <ac:spMkLst>
            <pc:docMk/>
            <pc:sldMk cId="567318741" sldId="1276"/>
            <ac:spMk id="3" creationId="{FE9807D4-CEC5-4BEE-946E-849E55084D7C}"/>
          </ac:spMkLst>
        </pc:spChg>
        <pc:graphicFrameChg chg="add mod ord modGraphic">
          <ac:chgData name="Herzberg, Amir" userId="065951d4-4781-441f-ab30-2019f0b03826" providerId="ADAL" clId="{308CA879-B2B9-4610-A3AA-F7BB8C7B8B4A}" dt="2020-11-05T01:40:31.397" v="7596" actId="20577"/>
          <ac:graphicFrameMkLst>
            <pc:docMk/>
            <pc:sldMk cId="567318741" sldId="1276"/>
            <ac:graphicFrameMk id="6" creationId="{CD815F41-D3FE-48D0-8BA2-258831414109}"/>
          </ac:graphicFrameMkLst>
        </pc:graphicFrameChg>
      </pc:sldChg>
      <pc:sldChg chg="modSp new mod modAnim">
        <pc:chgData name="Herzberg, Amir" userId="065951d4-4781-441f-ab30-2019f0b03826" providerId="ADAL" clId="{308CA879-B2B9-4610-A3AA-F7BB8C7B8B4A}" dt="2020-11-08T00:15:54.537" v="12714"/>
        <pc:sldMkLst>
          <pc:docMk/>
          <pc:sldMk cId="1258365548" sldId="1277"/>
        </pc:sldMkLst>
        <pc:spChg chg="mod">
          <ac:chgData name="Herzberg, Amir" userId="065951d4-4781-441f-ab30-2019f0b03826" providerId="ADAL" clId="{308CA879-B2B9-4610-A3AA-F7BB8C7B8B4A}" dt="2020-11-08T00:14:24.578" v="12679" actId="20577"/>
          <ac:spMkLst>
            <pc:docMk/>
            <pc:sldMk cId="1258365548" sldId="1277"/>
            <ac:spMk id="2" creationId="{18A9160B-0C4C-4CF8-B2FD-9EBAAEE78789}"/>
          </ac:spMkLst>
        </pc:spChg>
        <pc:spChg chg="mod">
          <ac:chgData name="Herzberg, Amir" userId="065951d4-4781-441f-ab30-2019f0b03826" providerId="ADAL" clId="{308CA879-B2B9-4610-A3AA-F7BB8C7B8B4A}" dt="2020-11-08T00:15:49.433" v="12713" actId="14"/>
          <ac:spMkLst>
            <pc:docMk/>
            <pc:sldMk cId="1258365548" sldId="1277"/>
            <ac:spMk id="3" creationId="{3331DA8A-4E48-41C6-8609-7EBDE7996EC5}"/>
          </ac:spMkLst>
        </pc:spChg>
      </pc:sldChg>
      <pc:sldChg chg="modSp add del mod ord">
        <pc:chgData name="Herzberg, Amir" userId="065951d4-4781-441f-ab30-2019f0b03826" providerId="ADAL" clId="{308CA879-B2B9-4610-A3AA-F7BB8C7B8B4A}" dt="2020-11-04T18:50:57.327" v="4616" actId="47"/>
        <pc:sldMkLst>
          <pc:docMk/>
          <pc:sldMk cId="4001915969" sldId="1277"/>
        </pc:sldMkLst>
        <pc:spChg chg="mod">
          <ac:chgData name="Herzberg, Amir" userId="065951d4-4781-441f-ab30-2019f0b03826" providerId="ADAL" clId="{308CA879-B2B9-4610-A3AA-F7BB8C7B8B4A}" dt="2020-11-04T18:50:25.030" v="4611" actId="21"/>
          <ac:spMkLst>
            <pc:docMk/>
            <pc:sldMk cId="4001915969" sldId="1277"/>
            <ac:spMk id="3" creationId="{B57D707D-A545-41D5-8A04-8253A9E7EEA5}"/>
          </ac:spMkLst>
        </pc:spChg>
      </pc:sldChg>
      <pc:sldChg chg="modSp add del mod">
        <pc:chgData name="Herzberg, Amir" userId="065951d4-4781-441f-ab30-2019f0b03826" providerId="ADAL" clId="{308CA879-B2B9-4610-A3AA-F7BB8C7B8B4A}" dt="2020-11-08T00:14:47.164" v="12680" actId="47"/>
        <pc:sldMkLst>
          <pc:docMk/>
          <pc:sldMk cId="231433014" sldId="1278"/>
        </pc:sldMkLst>
        <pc:spChg chg="mod">
          <ac:chgData name="Herzberg, Amir" userId="065951d4-4781-441f-ab30-2019f0b03826" providerId="ADAL" clId="{308CA879-B2B9-4610-A3AA-F7BB8C7B8B4A}" dt="2020-11-07T22:47:50.870" v="11550" actId="21"/>
          <ac:spMkLst>
            <pc:docMk/>
            <pc:sldMk cId="231433014" sldId="1278"/>
            <ac:spMk id="3" creationId="{3331DA8A-4E48-41C6-8609-7EBDE7996EC5}"/>
          </ac:spMkLst>
        </pc:spChg>
      </pc:sldChg>
      <pc:sldChg chg="modSp add del mod">
        <pc:chgData name="Herzberg, Amir" userId="065951d4-4781-441f-ab30-2019f0b03826" providerId="ADAL" clId="{308CA879-B2B9-4610-A3AA-F7BB8C7B8B4A}" dt="2020-11-05T02:39:45.711" v="8734" actId="47"/>
        <pc:sldMkLst>
          <pc:docMk/>
          <pc:sldMk cId="1258532393" sldId="1279"/>
        </pc:sldMkLst>
        <pc:spChg chg="mod">
          <ac:chgData name="Herzberg, Amir" userId="065951d4-4781-441f-ab30-2019f0b03826" providerId="ADAL" clId="{308CA879-B2B9-4610-A3AA-F7BB8C7B8B4A}" dt="2020-11-04T19:56:21.114" v="7018" actId="113"/>
          <ac:spMkLst>
            <pc:docMk/>
            <pc:sldMk cId="1258532393" sldId="1279"/>
            <ac:spMk id="3" creationId="{00000000-0000-0000-0000-000000000000}"/>
          </ac:spMkLst>
        </pc:spChg>
      </pc:sldChg>
      <pc:sldChg chg="modSp new del mod ord">
        <pc:chgData name="Herzberg, Amir" userId="065951d4-4781-441f-ab30-2019f0b03826" providerId="ADAL" clId="{308CA879-B2B9-4610-A3AA-F7BB8C7B8B4A}" dt="2020-11-04T20:59:48.180" v="7298" actId="47"/>
        <pc:sldMkLst>
          <pc:docMk/>
          <pc:sldMk cId="590193186" sldId="1280"/>
        </pc:sldMkLst>
        <pc:spChg chg="mod">
          <ac:chgData name="Herzberg, Amir" userId="065951d4-4781-441f-ab30-2019f0b03826" providerId="ADAL" clId="{308CA879-B2B9-4610-A3AA-F7BB8C7B8B4A}" dt="2020-11-04T20:55:36.690" v="7207" actId="20577"/>
          <ac:spMkLst>
            <pc:docMk/>
            <pc:sldMk cId="590193186" sldId="1280"/>
            <ac:spMk id="2" creationId="{9FA5FFF9-471A-44A1-AD40-74947A817DE5}"/>
          </ac:spMkLst>
        </pc:spChg>
        <pc:spChg chg="mod">
          <ac:chgData name="Herzberg, Amir" userId="065951d4-4781-441f-ab30-2019f0b03826" providerId="ADAL" clId="{308CA879-B2B9-4610-A3AA-F7BB8C7B8B4A}" dt="2020-11-04T20:59:04.908" v="7278" actId="20577"/>
          <ac:spMkLst>
            <pc:docMk/>
            <pc:sldMk cId="590193186" sldId="1280"/>
            <ac:spMk id="3" creationId="{34B3AE17-C346-4396-9975-695413955F16}"/>
          </ac:spMkLst>
        </pc:spChg>
      </pc:sldChg>
      <pc:sldChg chg="addSp modSp new mod ord">
        <pc:chgData name="Herzberg, Amir" userId="065951d4-4781-441f-ab30-2019f0b03826" providerId="ADAL" clId="{308CA879-B2B9-4610-A3AA-F7BB8C7B8B4A}" dt="2020-11-04T20:56:42.106" v="7216"/>
        <pc:sldMkLst>
          <pc:docMk/>
          <pc:sldMk cId="4180666037" sldId="1281"/>
        </pc:sldMkLst>
        <pc:spChg chg="mod">
          <ac:chgData name="Herzberg, Amir" userId="065951d4-4781-441f-ab30-2019f0b03826" providerId="ADAL" clId="{308CA879-B2B9-4610-A3AA-F7BB8C7B8B4A}" dt="2020-11-04T20:56:26.999" v="7214"/>
          <ac:spMkLst>
            <pc:docMk/>
            <pc:sldMk cId="4180666037" sldId="1281"/>
            <ac:spMk id="2" creationId="{A8392317-5077-493B-9C45-AFD65A7C59FE}"/>
          </ac:spMkLst>
        </pc:spChg>
        <pc:picChg chg="add mod">
          <ac:chgData name="Herzberg, Amir" userId="065951d4-4781-441f-ab30-2019f0b03826" providerId="ADAL" clId="{308CA879-B2B9-4610-A3AA-F7BB8C7B8B4A}" dt="2020-11-04T20:56:16.333" v="7213" actId="14100"/>
          <ac:picMkLst>
            <pc:docMk/>
            <pc:sldMk cId="4180666037" sldId="1281"/>
            <ac:picMk id="6" creationId="{0E644677-C8D3-4C86-9F68-E8D7E740E711}"/>
          </ac:picMkLst>
        </pc:picChg>
      </pc:sldChg>
      <pc:sldChg chg="addSp modSp new mod">
        <pc:chgData name="Herzberg, Amir" userId="065951d4-4781-441f-ab30-2019f0b03826" providerId="ADAL" clId="{308CA879-B2B9-4610-A3AA-F7BB8C7B8B4A}" dt="2020-11-04T20:58:24.934" v="7239" actId="14100"/>
        <pc:sldMkLst>
          <pc:docMk/>
          <pc:sldMk cId="3363645264" sldId="1282"/>
        </pc:sldMkLst>
        <pc:spChg chg="mod">
          <ac:chgData name="Herzberg, Amir" userId="065951d4-4781-441f-ab30-2019f0b03826" providerId="ADAL" clId="{308CA879-B2B9-4610-A3AA-F7BB8C7B8B4A}" dt="2020-11-04T20:58:13.946" v="7237" actId="20577"/>
          <ac:spMkLst>
            <pc:docMk/>
            <pc:sldMk cId="3363645264" sldId="1282"/>
            <ac:spMk id="2" creationId="{6972A1FF-EA61-4548-BF01-B8E679CD3540}"/>
          </ac:spMkLst>
        </pc:spChg>
        <pc:picChg chg="add mod">
          <ac:chgData name="Herzberg, Amir" userId="065951d4-4781-441f-ab30-2019f0b03826" providerId="ADAL" clId="{308CA879-B2B9-4610-A3AA-F7BB8C7B8B4A}" dt="2020-11-04T20:58:24.934" v="7239" actId="14100"/>
          <ac:picMkLst>
            <pc:docMk/>
            <pc:sldMk cId="3363645264" sldId="1282"/>
            <ac:picMk id="6" creationId="{5D6A768A-F4B6-47ED-8E3F-B7E3CD47C8CD}"/>
          </ac:picMkLst>
        </pc:pic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1797465976" sldId="1283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1797465976" sldId="1283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3672170433" sldId="1284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3672170433" sldId="1284"/>
            <ac:spMk id="3" creationId="{00000000-0000-0000-0000-000000000000}"/>
          </ac:spMkLst>
        </pc:spChg>
      </pc:sldChg>
      <pc:sldChg chg="modSp add mod">
        <pc:chgData name="Herzberg, Amir" userId="065951d4-4781-441f-ab30-2019f0b03826" providerId="ADAL" clId="{308CA879-B2B9-4610-A3AA-F7BB8C7B8B4A}" dt="2020-11-05T13:07:34.584" v="9417"/>
        <pc:sldMkLst>
          <pc:docMk/>
          <pc:sldMk cId="932550686" sldId="1285"/>
        </pc:sldMkLst>
        <pc:spChg chg="mod">
          <ac:chgData name="Herzberg, Amir" userId="065951d4-4781-441f-ab30-2019f0b03826" providerId="ADAL" clId="{308CA879-B2B9-4610-A3AA-F7BB8C7B8B4A}" dt="2020-11-05T13:07:34.584" v="9417"/>
          <ac:spMkLst>
            <pc:docMk/>
            <pc:sldMk cId="932550686" sldId="1285"/>
            <ac:spMk id="3" creationId="{00000000-0000-0000-0000-000000000000}"/>
          </ac:spMkLst>
        </pc:spChg>
      </pc:sldChg>
      <pc:sldChg chg="modSp new mod ord">
        <pc:chgData name="Herzberg, Amir" userId="065951d4-4781-441f-ab30-2019f0b03826" providerId="ADAL" clId="{308CA879-B2B9-4610-A3AA-F7BB8C7B8B4A}" dt="2020-11-05T13:20:16.311" v="10271" actId="313"/>
        <pc:sldMkLst>
          <pc:docMk/>
          <pc:sldMk cId="252914018" sldId="1286"/>
        </pc:sldMkLst>
        <pc:spChg chg="mod">
          <ac:chgData name="Herzberg, Amir" userId="065951d4-4781-441f-ab30-2019f0b03826" providerId="ADAL" clId="{308CA879-B2B9-4610-A3AA-F7BB8C7B8B4A}" dt="2020-11-05T13:15:30.112" v="9600" actId="20577"/>
          <ac:spMkLst>
            <pc:docMk/>
            <pc:sldMk cId="252914018" sldId="1286"/>
            <ac:spMk id="2" creationId="{BD350786-197E-4D47-9FA8-4DAF5D50E9DE}"/>
          </ac:spMkLst>
        </pc:spChg>
        <pc:spChg chg="mod">
          <ac:chgData name="Herzberg, Amir" userId="065951d4-4781-441f-ab30-2019f0b03826" providerId="ADAL" clId="{308CA879-B2B9-4610-A3AA-F7BB8C7B8B4A}" dt="2020-11-05T13:20:16.311" v="10271" actId="313"/>
          <ac:spMkLst>
            <pc:docMk/>
            <pc:sldMk cId="252914018" sldId="1286"/>
            <ac:spMk id="3" creationId="{7EFD7C0B-103D-4B37-99CB-CDF8C890BE24}"/>
          </ac:spMkLst>
        </pc:spChg>
      </pc:sldChg>
      <pc:sldChg chg="addSp modSp new mod modClrScheme chgLayout">
        <pc:chgData name="Herzberg, Amir" userId="065951d4-4781-441f-ab30-2019f0b03826" providerId="ADAL" clId="{308CA879-B2B9-4610-A3AA-F7BB8C7B8B4A}" dt="2020-11-06T01:34:30.481" v="10778" actId="20577"/>
        <pc:sldMkLst>
          <pc:docMk/>
          <pc:sldMk cId="1185617154" sldId="1287"/>
        </pc:sldMkLst>
        <pc:spChg chg="mod ord">
          <ac:chgData name="Herzberg, Amir" userId="065951d4-4781-441f-ab30-2019f0b03826" providerId="ADAL" clId="{308CA879-B2B9-4610-A3AA-F7BB8C7B8B4A}" dt="2020-11-05T23:22:51.286" v="10665" actId="20577"/>
          <ac:spMkLst>
            <pc:docMk/>
            <pc:sldMk cId="1185617154" sldId="1287"/>
            <ac:spMk id="2" creationId="{A1ACEFEC-A530-40B6-89C6-F9E41BD3F2F8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3" creationId="{FE1F6D45-720F-44A5-B37A-44BB26DB7B04}"/>
          </ac:spMkLst>
        </pc:spChg>
        <pc:spChg chg="mod ord">
          <ac:chgData name="Herzberg, Amir" userId="065951d4-4781-441f-ab30-2019f0b03826" providerId="ADAL" clId="{308CA879-B2B9-4610-A3AA-F7BB8C7B8B4A}" dt="2020-11-05T14:09:55.060" v="10386" actId="700"/>
          <ac:spMkLst>
            <pc:docMk/>
            <pc:sldMk cId="1185617154" sldId="1287"/>
            <ac:spMk id="4" creationId="{A66F427D-6A1B-4A4D-AD89-66B000216074}"/>
          </ac:spMkLst>
        </pc:spChg>
        <pc:spChg chg="add mod ord">
          <ac:chgData name="Herzberg, Amir" userId="065951d4-4781-441f-ab30-2019f0b03826" providerId="ADAL" clId="{308CA879-B2B9-4610-A3AA-F7BB8C7B8B4A}" dt="2020-11-06T01:34:30.481" v="10778" actId="20577"/>
          <ac:spMkLst>
            <pc:docMk/>
            <pc:sldMk cId="1185617154" sldId="1287"/>
            <ac:spMk id="5" creationId="{A115D9A4-4B2F-4B2C-87EE-475BBF3DAE6B}"/>
          </ac:spMkLst>
        </pc:spChg>
        <pc:picChg chg="add mod">
          <ac:chgData name="Herzberg, Amir" userId="065951d4-4781-441f-ab30-2019f0b03826" providerId="ADAL" clId="{308CA879-B2B9-4610-A3AA-F7BB8C7B8B4A}" dt="2020-11-05T14:27:24.911" v="10659" actId="14100"/>
          <ac:picMkLst>
            <pc:docMk/>
            <pc:sldMk cId="1185617154" sldId="1287"/>
            <ac:picMk id="7" creationId="{FA98C5EF-7172-4044-8E36-645F4D5B2501}"/>
          </ac:picMkLst>
        </pc:picChg>
      </pc:sldChg>
      <pc:sldChg chg="new del">
        <pc:chgData name="Herzberg, Amir" userId="065951d4-4781-441f-ab30-2019f0b03826" providerId="ADAL" clId="{308CA879-B2B9-4610-A3AA-F7BB8C7B8B4A}" dt="2020-11-05T23:23:01.792" v="10667" actId="47"/>
        <pc:sldMkLst>
          <pc:docMk/>
          <pc:sldMk cId="843100928" sldId="1288"/>
        </pc:sldMkLst>
      </pc:sldChg>
      <pc:sldChg chg="addSp delSp modSp add mod">
        <pc:chgData name="Herzberg, Amir" userId="065951d4-4781-441f-ab30-2019f0b03826" providerId="ADAL" clId="{308CA879-B2B9-4610-A3AA-F7BB8C7B8B4A}" dt="2020-11-07T17:29:28.812" v="10898" actId="6549"/>
        <pc:sldMkLst>
          <pc:docMk/>
          <pc:sldMk cId="898967078" sldId="1289"/>
        </pc:sldMkLst>
        <pc:spChg chg="mod">
          <ac:chgData name="Herzberg, Amir" userId="065951d4-4781-441f-ab30-2019f0b03826" providerId="ADAL" clId="{308CA879-B2B9-4610-A3AA-F7BB8C7B8B4A}" dt="2020-11-07T17:29:13.983" v="10883" actId="404"/>
          <ac:spMkLst>
            <pc:docMk/>
            <pc:sldMk cId="898967078" sldId="1289"/>
            <ac:spMk id="2" creationId="{A1ACEFEC-A530-40B6-89C6-F9E41BD3F2F8}"/>
          </ac:spMkLst>
        </pc:spChg>
        <pc:spChg chg="mod">
          <ac:chgData name="Herzberg, Amir" userId="065951d4-4781-441f-ab30-2019f0b03826" providerId="ADAL" clId="{308CA879-B2B9-4610-A3AA-F7BB8C7B8B4A}" dt="2020-11-07T17:29:28.812" v="10898" actId="6549"/>
          <ac:spMkLst>
            <pc:docMk/>
            <pc:sldMk cId="898967078" sldId="1289"/>
            <ac:spMk id="5" creationId="{A115D9A4-4B2F-4B2C-87EE-475BBF3DAE6B}"/>
          </ac:spMkLst>
        </pc:spChg>
        <pc:picChg chg="del">
          <ac:chgData name="Herzberg, Amir" userId="065951d4-4781-441f-ab30-2019f0b03826" providerId="ADAL" clId="{308CA879-B2B9-4610-A3AA-F7BB8C7B8B4A}" dt="2020-11-06T01:32:36.851" v="10669" actId="478"/>
          <ac:picMkLst>
            <pc:docMk/>
            <pc:sldMk cId="898967078" sldId="1289"/>
            <ac:picMk id="7" creationId="{FA98C5EF-7172-4044-8E36-645F4D5B2501}"/>
          </ac:picMkLst>
        </pc:picChg>
        <pc:picChg chg="add mod">
          <ac:chgData name="Herzberg, Amir" userId="065951d4-4781-441f-ab30-2019f0b03826" providerId="ADAL" clId="{308CA879-B2B9-4610-A3AA-F7BB8C7B8B4A}" dt="2020-11-06T01:36:03.424" v="10870" actId="1076"/>
          <ac:picMkLst>
            <pc:docMk/>
            <pc:sldMk cId="898967078" sldId="1289"/>
            <ac:picMk id="8" creationId="{154B33C9-B9C5-41A3-9E9D-31F201A3227A}"/>
          </ac:picMkLst>
        </pc:picChg>
      </pc:sldChg>
      <pc:sldChg chg="modSp new mod">
        <pc:chgData name="Herzberg, Amir" userId="065951d4-4781-441f-ab30-2019f0b03826" providerId="ADAL" clId="{308CA879-B2B9-4610-A3AA-F7BB8C7B8B4A}" dt="2020-11-07T22:55:47.213" v="12092" actId="5793"/>
        <pc:sldMkLst>
          <pc:docMk/>
          <pc:sldMk cId="2965730845" sldId="1290"/>
        </pc:sldMkLst>
        <pc:spChg chg="mod">
          <ac:chgData name="Herzberg, Amir" userId="065951d4-4781-441f-ab30-2019f0b03826" providerId="ADAL" clId="{308CA879-B2B9-4610-A3AA-F7BB8C7B8B4A}" dt="2020-11-07T22:52:48.168" v="11816" actId="20577"/>
          <ac:spMkLst>
            <pc:docMk/>
            <pc:sldMk cId="2965730845" sldId="1290"/>
            <ac:spMk id="2" creationId="{4AD366A0-3233-44DD-B729-AA53EC77F4AE}"/>
          </ac:spMkLst>
        </pc:spChg>
        <pc:spChg chg="mod">
          <ac:chgData name="Herzberg, Amir" userId="065951d4-4781-441f-ab30-2019f0b03826" providerId="ADAL" clId="{308CA879-B2B9-4610-A3AA-F7BB8C7B8B4A}" dt="2020-11-07T22:55:47.213" v="12092" actId="5793"/>
          <ac:spMkLst>
            <pc:docMk/>
            <pc:sldMk cId="2965730845" sldId="1290"/>
            <ac:spMk id="3" creationId="{54A6952D-9511-4949-89C2-61C051457258}"/>
          </ac:spMkLst>
        </pc:spChg>
      </pc:sldChg>
      <pc:sldChg chg="modSp add del mod modAnim chgLayout">
        <pc:chgData name="Herzberg, Amir" userId="065951d4-4781-441f-ab30-2019f0b03826" providerId="ADAL" clId="{308CA879-B2B9-4610-A3AA-F7BB8C7B8B4A}" dt="2020-11-09T17:46:52.798" v="17497" actId="47"/>
        <pc:sldMkLst>
          <pc:docMk/>
          <pc:sldMk cId="912459926" sldId="1291"/>
        </pc:sldMkLst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7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78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09T16:28:50.234" v="16203" actId="700"/>
          <ac:spMkLst>
            <pc:docMk/>
            <pc:sldMk cId="912459926" sldId="1291"/>
            <ac:spMk id="50180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4:21:13.508" v="34071" actId="1076"/>
        <pc:sldMkLst>
          <pc:docMk/>
          <pc:sldMk cId="1559166472" sldId="1291"/>
        </pc:sldMkLst>
        <pc:spChg chg="mod">
          <ac:chgData name="Herzberg, Amir" userId="065951d4-4781-441f-ab30-2019f0b03826" providerId="ADAL" clId="{308CA879-B2B9-4610-A3AA-F7BB8C7B8B4A}" dt="2020-11-16T00:41:31.243" v="33957"/>
          <ac:spMkLst>
            <pc:docMk/>
            <pc:sldMk cId="1559166472" sldId="1291"/>
            <ac:spMk id="2" creationId="{923617BB-B97B-4922-841A-9F35CCBCFCC2}"/>
          </ac:spMkLst>
        </pc:spChg>
        <pc:spChg chg="del mod">
          <ac:chgData name="Herzberg, Amir" userId="065951d4-4781-441f-ab30-2019f0b03826" providerId="ADAL" clId="{308CA879-B2B9-4610-A3AA-F7BB8C7B8B4A}" dt="2020-11-16T04:21:00.705" v="34066" actId="478"/>
          <ac:spMkLst>
            <pc:docMk/>
            <pc:sldMk cId="1559166472" sldId="1291"/>
            <ac:spMk id="3" creationId="{8A74D99F-BCE7-4A90-BDE0-92C662207DF5}"/>
          </ac:spMkLst>
        </pc:spChg>
        <pc:picChg chg="add del mod">
          <ac:chgData name="Herzberg, Amir" userId="065951d4-4781-441f-ab30-2019f0b03826" providerId="ADAL" clId="{308CA879-B2B9-4610-A3AA-F7BB8C7B8B4A}" dt="2020-11-10T02:42:45.872" v="19213" actId="478"/>
          <ac:picMkLst>
            <pc:docMk/>
            <pc:sldMk cId="1559166472" sldId="1291"/>
            <ac:picMk id="7" creationId="{C2C099A4-2C31-435B-9FA1-B5F53ACFDC9B}"/>
          </ac:picMkLst>
        </pc:picChg>
        <pc:picChg chg="add mod">
          <ac:chgData name="Herzberg, Amir" userId="065951d4-4781-441f-ab30-2019f0b03826" providerId="ADAL" clId="{308CA879-B2B9-4610-A3AA-F7BB8C7B8B4A}" dt="2020-11-16T04:21:13.508" v="34071" actId="1076"/>
          <ac:picMkLst>
            <pc:docMk/>
            <pc:sldMk cId="1559166472" sldId="1291"/>
            <ac:picMk id="9" creationId="{56624A1A-F6B1-4160-A45D-C01E2C3DDEF1}"/>
          </ac:picMkLst>
        </pc:picChg>
      </pc:sldChg>
      <pc:sldChg chg="modSp add del mod ord">
        <pc:chgData name="Herzberg, Amir" userId="065951d4-4781-441f-ab30-2019f0b03826" providerId="ADAL" clId="{308CA879-B2B9-4610-A3AA-F7BB8C7B8B4A}" dt="2020-11-09T20:41:24.641" v="17687" actId="47"/>
        <pc:sldMkLst>
          <pc:docMk/>
          <pc:sldMk cId="1619919697" sldId="1292"/>
        </pc:sldMkLst>
        <pc:spChg chg="mod">
          <ac:chgData name="Herzberg, Amir" userId="065951d4-4781-441f-ab30-2019f0b03826" providerId="ADAL" clId="{308CA879-B2B9-4610-A3AA-F7BB8C7B8B4A}" dt="2020-11-09T19:00:47.707" v="17501" actId="14"/>
          <ac:spMkLst>
            <pc:docMk/>
            <pc:sldMk cId="1619919697" sldId="1292"/>
            <ac:spMk id="5" creationId="{00000000-0000-0000-0000-000000000000}"/>
          </ac:spMkLst>
        </pc:spChg>
      </pc:sldChg>
      <pc:sldChg chg="addSp del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4273554432" sldId="1292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4273554432" sldId="1292"/>
            <ac:spMk id="2" creationId="{D80B60BB-990C-4847-8948-E3A282F3FA7D}"/>
          </ac:spMkLst>
        </pc:spChg>
        <pc:picChg chg="add del mod">
          <ac:chgData name="Herzberg, Amir" userId="065951d4-4781-441f-ab30-2019f0b03826" providerId="ADAL" clId="{308CA879-B2B9-4610-A3AA-F7BB8C7B8B4A}" dt="2020-11-10T02:12:24.429" v="19022" actId="478"/>
          <ac:picMkLst>
            <pc:docMk/>
            <pc:sldMk cId="4273554432" sldId="1292"/>
            <ac:picMk id="6" creationId="{EECD880A-A282-4797-8CA6-EEACE15D9B9E}"/>
          </ac:picMkLst>
        </pc:picChg>
        <pc:picChg chg="add mod">
          <ac:chgData name="Herzberg, Amir" userId="065951d4-4781-441f-ab30-2019f0b03826" providerId="ADAL" clId="{308CA879-B2B9-4610-A3AA-F7BB8C7B8B4A}" dt="2020-11-10T02:12:44.396" v="19026" actId="1076"/>
          <ac:picMkLst>
            <pc:docMk/>
            <pc:sldMk cId="4273554432" sldId="1292"/>
            <ac:picMk id="8" creationId="{3A0101E4-8A96-4758-8D9C-2A32A31F4AEC}"/>
          </ac:picMkLst>
        </pc:picChg>
      </pc:sldChg>
      <pc:sldChg chg="addSp delSp modSp add del mod ord modClrScheme modAnim chgLayout">
        <pc:chgData name="Herzberg, Amir" userId="065951d4-4781-441f-ab30-2019f0b03826" providerId="ADAL" clId="{308CA879-B2B9-4610-A3AA-F7BB8C7B8B4A}" dt="2020-11-15T01:45:36.691" v="31734" actId="47"/>
        <pc:sldMkLst>
          <pc:docMk/>
          <pc:sldMk cId="1403895259" sldId="1293"/>
        </pc:sldMkLst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2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0T11:45:03.152" v="19554" actId="26606"/>
          <ac:spMkLst>
            <pc:docMk/>
            <pc:sldMk cId="1403895259" sldId="1293"/>
            <ac:spMk id="3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4T16:51:55.264" v="28053"/>
          <ac:spMkLst>
            <pc:docMk/>
            <pc:sldMk cId="1403895259" sldId="1293"/>
            <ac:spMk id="4" creationId="{00000000-0000-0000-0000-000000000000}"/>
          </ac:spMkLst>
        </pc:spChg>
        <pc:spChg chg="mod ord">
          <ac:chgData name="Herzberg, Amir" userId="065951d4-4781-441f-ab30-2019f0b03826" providerId="ADAL" clId="{308CA879-B2B9-4610-A3AA-F7BB8C7B8B4A}" dt="2020-11-11T12:34:31.290" v="25000" actId="1076"/>
          <ac:spMkLst>
            <pc:docMk/>
            <pc:sldMk cId="1403895259" sldId="1293"/>
            <ac:spMk id="5" creationId="{00000000-0000-0000-0000-000000000000}"/>
          </ac:spMkLst>
        </pc:spChg>
        <pc:spChg chg="add del mod">
          <ac:chgData name="Herzberg, Amir" userId="065951d4-4781-441f-ab30-2019f0b03826" providerId="ADAL" clId="{308CA879-B2B9-4610-A3AA-F7BB8C7B8B4A}" dt="2020-11-10T11:45:13.081" v="19555" actId="478"/>
          <ac:spMkLst>
            <pc:docMk/>
            <pc:sldMk cId="1403895259" sldId="1293"/>
            <ac:spMk id="10" creationId="{DF777E7A-BE10-43DF-AE55-A59B317268BD}"/>
          </ac:spMkLst>
        </pc:spChg>
        <pc:picChg chg="add del mod">
          <ac:chgData name="Herzberg, Amir" userId="065951d4-4781-441f-ab30-2019f0b03826" providerId="ADAL" clId="{308CA879-B2B9-4610-A3AA-F7BB8C7B8B4A}" dt="2020-11-14T02:43:20.136" v="26604" actId="478"/>
          <ac:picMkLst>
            <pc:docMk/>
            <pc:sldMk cId="1403895259" sldId="1293"/>
            <ac:picMk id="7" creationId="{9BFCC284-2A25-4052-8578-23DDEECADBA6}"/>
          </ac:picMkLst>
        </pc:picChg>
        <pc:picChg chg="add mod">
          <ac:chgData name="Herzberg, Amir" userId="065951d4-4781-441f-ab30-2019f0b03826" providerId="ADAL" clId="{308CA879-B2B9-4610-A3AA-F7BB8C7B8B4A}" dt="2020-11-14T02:43:36.042" v="26609" actId="1076"/>
          <ac:picMkLst>
            <pc:docMk/>
            <pc:sldMk cId="1403895259" sldId="1293"/>
            <ac:picMk id="8" creationId="{C7F9AA01-9489-45F1-AFCF-E2DA596F1975}"/>
          </ac:picMkLst>
        </pc:picChg>
      </pc:sldChg>
      <pc:sldChg chg="delSp modSp add mod modAnim">
        <pc:chgData name="Herzberg, Amir" userId="065951d4-4781-441f-ab30-2019f0b03826" providerId="ADAL" clId="{308CA879-B2B9-4610-A3AA-F7BB8C7B8B4A}" dt="2020-11-16T00:42:02.685" v="33958"/>
        <pc:sldMkLst>
          <pc:docMk/>
          <pc:sldMk cId="1196687707" sldId="1294"/>
        </pc:sldMkLst>
        <pc:spChg chg="del">
          <ac:chgData name="Herzberg, Amir" userId="065951d4-4781-441f-ab30-2019f0b03826" providerId="ADAL" clId="{308CA879-B2B9-4610-A3AA-F7BB8C7B8B4A}" dt="2020-11-10T12:53:39.315" v="21006" actId="478"/>
          <ac:spMkLst>
            <pc:docMk/>
            <pc:sldMk cId="1196687707" sldId="1294"/>
            <ac:spMk id="3" creationId="{8E2F5813-0FB8-4085-BDB1-26EC031C1CF5}"/>
          </ac:spMkLst>
        </pc:spChg>
        <pc:spChg chg="mod">
          <ac:chgData name="Herzberg, Amir" userId="065951d4-4781-441f-ab30-2019f0b03826" providerId="ADAL" clId="{308CA879-B2B9-4610-A3AA-F7BB8C7B8B4A}" dt="2020-11-10T12:05:57.795" v="20208" actId="20577"/>
          <ac:spMkLst>
            <pc:docMk/>
            <pc:sldMk cId="1196687707" sldId="1294"/>
            <ac:spMk id="50178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1196687707" sldId="1294"/>
            <ac:spMk id="50180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6T00:42:02.685" v="33958"/>
        <pc:sldMkLst>
          <pc:docMk/>
          <pc:sldMk cId="2564530936" sldId="1295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564530936" sldId="1295"/>
            <ac:spMk id="2" creationId="{2347EFEE-7868-479A-B9C7-1D130ACC84D0}"/>
          </ac:spMkLst>
        </pc:spChg>
        <pc:picChg chg="add mod">
          <ac:chgData name="Herzberg, Amir" userId="065951d4-4781-441f-ab30-2019f0b03826" providerId="ADAL" clId="{308CA879-B2B9-4610-A3AA-F7BB8C7B8B4A}" dt="2020-11-11T05:13:20.451" v="23361" actId="1076"/>
          <ac:picMkLst>
            <pc:docMk/>
            <pc:sldMk cId="2564530936" sldId="1295"/>
            <ac:picMk id="6" creationId="{4146AFA8-1E06-49DD-8D7D-4E57C3AC6EBC}"/>
          </ac:picMkLst>
        </pc:picChg>
      </pc:sldChg>
      <pc:sldChg chg="addSp modSp new mod">
        <pc:chgData name="Herzberg, Amir" userId="065951d4-4781-441f-ab30-2019f0b03826" providerId="ADAL" clId="{308CA879-B2B9-4610-A3AA-F7BB8C7B8B4A}" dt="2020-11-11T14:59:31.066" v="25240" actId="1076"/>
        <pc:sldMkLst>
          <pc:docMk/>
          <pc:sldMk cId="1206634095" sldId="1296"/>
        </pc:sldMkLst>
        <pc:spChg chg="mod">
          <ac:chgData name="Herzberg, Amir" userId="065951d4-4781-441f-ab30-2019f0b03826" providerId="ADAL" clId="{308CA879-B2B9-4610-A3AA-F7BB8C7B8B4A}" dt="2020-11-11T14:59:18.543" v="25235" actId="14100"/>
          <ac:spMkLst>
            <pc:docMk/>
            <pc:sldMk cId="1206634095" sldId="1296"/>
            <ac:spMk id="2" creationId="{F46B1237-8DC1-42DC-90C6-0AF67FF3E0F5}"/>
          </ac:spMkLst>
        </pc:spChg>
        <pc:picChg chg="add mod">
          <ac:chgData name="Herzberg, Amir" userId="065951d4-4781-441f-ab30-2019f0b03826" providerId="ADAL" clId="{308CA879-B2B9-4610-A3AA-F7BB8C7B8B4A}" dt="2020-11-11T14:59:31.066" v="25240" actId="1076"/>
          <ac:picMkLst>
            <pc:docMk/>
            <pc:sldMk cId="1206634095" sldId="1296"/>
            <ac:picMk id="6" creationId="{3276878B-E0A8-4736-835E-F23CADED018A}"/>
          </ac:picMkLst>
        </pc:picChg>
      </pc:sldChg>
      <pc:sldChg chg="modSp add mod modAnim modShow">
        <pc:chgData name="Herzberg, Amir" userId="065951d4-4781-441f-ab30-2019f0b03826" providerId="ADAL" clId="{308CA879-B2B9-4610-A3AA-F7BB8C7B8B4A}" dt="2020-11-15T01:42:07.272" v="31730" actId="20577"/>
        <pc:sldMkLst>
          <pc:docMk/>
          <pc:sldMk cId="1533930590" sldId="1297"/>
        </pc:sldMkLst>
        <pc:spChg chg="mod">
          <ac:chgData name="Herzberg, Amir" userId="065951d4-4781-441f-ab30-2019f0b03826" providerId="ADAL" clId="{308CA879-B2B9-4610-A3AA-F7BB8C7B8B4A}" dt="2020-11-15T00:48:11.576" v="28754" actId="20577"/>
          <ac:spMkLst>
            <pc:docMk/>
            <pc:sldMk cId="1533930590" sldId="1297"/>
            <ac:spMk id="4" creationId="{00000000-0000-0000-0000-000000000000}"/>
          </ac:spMkLst>
        </pc:spChg>
        <pc:spChg chg="mod">
          <ac:chgData name="Herzberg, Amir" userId="065951d4-4781-441f-ab30-2019f0b03826" providerId="ADAL" clId="{308CA879-B2B9-4610-A3AA-F7BB8C7B8B4A}" dt="2020-11-15T01:42:07.272" v="31730" actId="20577"/>
          <ac:spMkLst>
            <pc:docMk/>
            <pc:sldMk cId="1533930590" sldId="1297"/>
            <ac:spMk id="5" creationId="{00000000-0000-0000-0000-000000000000}"/>
          </ac:spMkLst>
        </pc:spChg>
      </pc:sldChg>
      <pc:sldChg chg="addSp modSp new mod">
        <pc:chgData name="Herzberg, Amir" userId="065951d4-4781-441f-ab30-2019f0b03826" providerId="ADAL" clId="{308CA879-B2B9-4610-A3AA-F7BB8C7B8B4A}" dt="2020-11-15T01:20:46.582" v="30669" actId="404"/>
        <pc:sldMkLst>
          <pc:docMk/>
          <pc:sldMk cId="1728257512" sldId="1298"/>
        </pc:sldMkLst>
        <pc:spChg chg="mod">
          <ac:chgData name="Herzberg, Amir" userId="065951d4-4781-441f-ab30-2019f0b03826" providerId="ADAL" clId="{308CA879-B2B9-4610-A3AA-F7BB8C7B8B4A}" dt="2020-11-15T01:20:46.582" v="30669" actId="404"/>
          <ac:spMkLst>
            <pc:docMk/>
            <pc:sldMk cId="1728257512" sldId="1298"/>
            <ac:spMk id="2" creationId="{176705E3-499B-4E5D-B798-242F15CF39EC}"/>
          </ac:spMkLst>
        </pc:spChg>
        <pc:picChg chg="add mod">
          <ac:chgData name="Herzberg, Amir" userId="065951d4-4781-441f-ab30-2019f0b03826" providerId="ADAL" clId="{308CA879-B2B9-4610-A3AA-F7BB8C7B8B4A}" dt="2020-11-15T00:48:58.285" v="28759" actId="14100"/>
          <ac:picMkLst>
            <pc:docMk/>
            <pc:sldMk cId="1728257512" sldId="1298"/>
            <ac:picMk id="6" creationId="{A8872344-D4CC-4977-B574-20BB18A71F39}"/>
          </ac:picMkLst>
        </pc:picChg>
      </pc:sldChg>
      <pc:sldChg chg="modSp new mod modAnim">
        <pc:chgData name="Herzberg, Amir" userId="065951d4-4781-441f-ab30-2019f0b03826" providerId="ADAL" clId="{308CA879-B2B9-4610-A3AA-F7BB8C7B8B4A}" dt="2020-11-16T00:43:46.503" v="34063"/>
        <pc:sldMkLst>
          <pc:docMk/>
          <pc:sldMk cId="2361219836" sldId="1299"/>
        </pc:sldMkLst>
        <pc:spChg chg="mod">
          <ac:chgData name="Herzberg, Amir" userId="065951d4-4781-441f-ab30-2019f0b03826" providerId="ADAL" clId="{308CA879-B2B9-4610-A3AA-F7BB8C7B8B4A}" dt="2020-11-15T02:52:28.726" v="31792" actId="403"/>
          <ac:spMkLst>
            <pc:docMk/>
            <pc:sldMk cId="2361219836" sldId="1299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6T00:43:05.089" v="34061" actId="20577"/>
          <ac:spMkLst>
            <pc:docMk/>
            <pc:sldMk cId="2361219836" sldId="1299"/>
            <ac:spMk id="3" creationId="{9BD6FA01-EEB5-456A-ADBE-D3F2C6D75573}"/>
          </ac:spMkLst>
        </pc:spChg>
      </pc:sldChg>
      <pc:sldChg chg="modSp add mod">
        <pc:chgData name="Herzberg, Amir" userId="065951d4-4781-441f-ab30-2019f0b03826" providerId="ADAL" clId="{308CA879-B2B9-4610-A3AA-F7BB8C7B8B4A}" dt="2020-11-16T00:41:00.326" v="33956"/>
        <pc:sldMkLst>
          <pc:docMk/>
          <pc:sldMk cId="741727992" sldId="1300"/>
        </pc:sldMkLst>
        <pc:spChg chg="mod">
          <ac:chgData name="Herzberg, Amir" userId="065951d4-4781-441f-ab30-2019f0b03826" providerId="ADAL" clId="{308CA879-B2B9-4610-A3AA-F7BB8C7B8B4A}" dt="2020-11-16T00:41:00.326" v="33956"/>
          <ac:spMkLst>
            <pc:docMk/>
            <pc:sldMk cId="741727992" sldId="1300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21:56:34.428" v="33947" actId="6549"/>
          <ac:spMkLst>
            <pc:docMk/>
            <pc:sldMk cId="741727992" sldId="1300"/>
            <ac:spMk id="3" creationId="{9BD6FA01-EEB5-456A-ADBE-D3F2C6D75573}"/>
          </ac:spMkLst>
        </pc:spChg>
      </pc:sldChg>
      <pc:sldChg chg="addSp delSp modSp add mod">
        <pc:chgData name="Herzberg, Amir" userId="065951d4-4781-441f-ab30-2019f0b03826" providerId="ADAL" clId="{308CA879-B2B9-4610-A3AA-F7BB8C7B8B4A}" dt="2020-11-16T00:42:02.685" v="33958"/>
        <pc:sldMkLst>
          <pc:docMk/>
          <pc:sldMk cId="2826016624" sldId="1301"/>
        </pc:sldMkLst>
        <pc:spChg chg="mod">
          <ac:chgData name="Herzberg, Amir" userId="065951d4-4781-441f-ab30-2019f0b03826" providerId="ADAL" clId="{308CA879-B2B9-4610-A3AA-F7BB8C7B8B4A}" dt="2020-11-16T00:42:02.685" v="33958"/>
          <ac:spMkLst>
            <pc:docMk/>
            <pc:sldMk cId="2826016624" sldId="1301"/>
            <ac:spMk id="2" creationId="{72C3643E-0A12-42F3-9E23-53BED079FD84}"/>
          </ac:spMkLst>
        </pc:spChg>
        <pc:spChg chg="mod">
          <ac:chgData name="Herzberg, Amir" userId="065951d4-4781-441f-ab30-2019f0b03826" providerId="ADAL" clId="{308CA879-B2B9-4610-A3AA-F7BB8C7B8B4A}" dt="2020-11-15T18:17:14.907" v="33931" actId="1076"/>
          <ac:spMkLst>
            <pc:docMk/>
            <pc:sldMk cId="2826016624" sldId="1301"/>
            <ac:spMk id="3" creationId="{9BD6FA01-EEB5-456A-ADBE-D3F2C6D75573}"/>
          </ac:spMkLst>
        </pc:spChg>
        <pc:picChg chg="add del mod ord">
          <ac:chgData name="Herzberg, Amir" userId="065951d4-4781-441f-ab30-2019f0b03826" providerId="ADAL" clId="{308CA879-B2B9-4610-A3AA-F7BB8C7B8B4A}" dt="2020-11-16T00:14:59.965" v="33948" actId="478"/>
          <ac:picMkLst>
            <pc:docMk/>
            <pc:sldMk cId="2826016624" sldId="1301"/>
            <ac:picMk id="7" creationId="{BB74998F-9AB7-40A5-95DB-E150D7DE9E03}"/>
          </ac:picMkLst>
        </pc:picChg>
        <pc:picChg chg="add mod ord">
          <ac:chgData name="Herzberg, Amir" userId="065951d4-4781-441f-ab30-2019f0b03826" providerId="ADAL" clId="{308CA879-B2B9-4610-A3AA-F7BB8C7B8B4A}" dt="2020-11-16T00:15:29.192" v="33955" actId="167"/>
          <ac:picMkLst>
            <pc:docMk/>
            <pc:sldMk cId="2826016624" sldId="1301"/>
            <ac:picMk id="9" creationId="{87D9C48A-9A81-4AE6-A3D3-AF66DE2C426D}"/>
          </ac:picMkLst>
        </pc:picChg>
      </pc:sldChg>
      <pc:sldChg chg="addSp delSp modSp new mod modClrScheme chgLayout">
        <pc:chgData name="Herzberg, Amir" userId="065951d4-4781-441f-ab30-2019f0b03826" providerId="ADAL" clId="{308CA879-B2B9-4610-A3AA-F7BB8C7B8B4A}" dt="2020-11-16T04:22:16.908" v="34077" actId="1076"/>
        <pc:sldMkLst>
          <pc:docMk/>
          <pc:sldMk cId="1157684526" sldId="1302"/>
        </pc:sldMkLst>
        <pc:spChg chg="del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2" creationId="{C63E93FB-F2DE-4124-B3D3-5195AE560E92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3" creationId="{80EA73E2-1079-42BB-B9B3-D91994F46E9B}"/>
          </ac:spMkLst>
        </pc:spChg>
        <pc:spChg chg="mod ord">
          <ac:chgData name="Herzberg, Amir" userId="065951d4-4781-441f-ab30-2019f0b03826" providerId="ADAL" clId="{308CA879-B2B9-4610-A3AA-F7BB8C7B8B4A}" dt="2020-11-16T04:22:06.087" v="34075" actId="700"/>
          <ac:spMkLst>
            <pc:docMk/>
            <pc:sldMk cId="1157684526" sldId="1302"/>
            <ac:spMk id="4" creationId="{3FF63B0F-417B-4DB6-82FC-C11FC31E5979}"/>
          </ac:spMkLst>
        </pc:spChg>
        <pc:picChg chg="add mod">
          <ac:chgData name="Herzberg, Amir" userId="065951d4-4781-441f-ab30-2019f0b03826" providerId="ADAL" clId="{308CA879-B2B9-4610-A3AA-F7BB8C7B8B4A}" dt="2020-11-16T04:22:16.908" v="34077" actId="1076"/>
          <ac:picMkLst>
            <pc:docMk/>
            <pc:sldMk cId="1157684526" sldId="1302"/>
            <ac:picMk id="6" creationId="{0994538B-086E-4A2F-A774-B1C4C0736A6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4479D2-6DE5-428D-9CA5-FDE1EDDA0CC7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30B9B0CE-D325-4E00-901E-B32AF2080D38}">
      <dgm:prSet/>
      <dgm:spPr/>
      <dgm:t>
        <a:bodyPr/>
        <a:lstStyle/>
        <a:p>
          <a:r>
            <a:rPr lang="en-US"/>
            <a:t>Goal: early detection of rogue certs </a:t>
          </a:r>
          <a:r>
            <a:rPr lang="en-US" b="1"/>
            <a:t>in log</a:t>
          </a:r>
          <a:endParaRPr lang="en-US"/>
        </a:p>
      </dgm:t>
    </dgm:pt>
    <dgm:pt modelId="{9D6D510E-CA82-4263-85AE-9D48FE6D2C60}" type="parTrans" cxnId="{BDBFC782-2685-406F-B4C8-2AA120E00BA1}">
      <dgm:prSet/>
      <dgm:spPr/>
      <dgm:t>
        <a:bodyPr/>
        <a:lstStyle/>
        <a:p>
          <a:endParaRPr lang="en-US"/>
        </a:p>
      </dgm:t>
    </dgm:pt>
    <dgm:pt modelId="{CE30CAF6-612E-47A9-B4AB-EE8C60C82322}" type="sibTrans" cxnId="{BDBFC782-2685-406F-B4C8-2AA120E00BA1}">
      <dgm:prSet/>
      <dgm:spPr/>
      <dgm:t>
        <a:bodyPr/>
        <a:lstStyle/>
        <a:p>
          <a:endParaRPr lang="en-US"/>
        </a:p>
      </dgm:t>
    </dgm:pt>
    <dgm:pt modelId="{FA4BBF70-59F4-43A9-85E9-269748445388}">
      <dgm:prSet/>
      <dgm:spPr/>
      <dgm:t>
        <a:bodyPr/>
        <a:lstStyle/>
        <a:p>
          <a:r>
            <a:rPr lang="en-US"/>
            <a:t>Logs should be publicly available</a:t>
          </a:r>
        </a:p>
      </dgm:t>
    </dgm:pt>
    <dgm:pt modelId="{BD3D44F5-7812-48A5-997D-BD87741A6A1A}" type="parTrans" cxnId="{80EEDE4C-0A33-42E2-B984-B453F0ECEA0C}">
      <dgm:prSet/>
      <dgm:spPr/>
      <dgm:t>
        <a:bodyPr/>
        <a:lstStyle/>
        <a:p>
          <a:endParaRPr lang="en-US"/>
        </a:p>
      </dgm:t>
    </dgm:pt>
    <dgm:pt modelId="{C4204A23-CB46-4BE2-A708-BB3B56B3B16B}" type="sibTrans" cxnId="{80EEDE4C-0A33-42E2-B984-B453F0ECEA0C}">
      <dgm:prSet/>
      <dgm:spPr/>
      <dgm:t>
        <a:bodyPr/>
        <a:lstStyle/>
        <a:p>
          <a:endParaRPr lang="en-US"/>
        </a:p>
      </dgm:t>
    </dgm:pt>
    <dgm:pt modelId="{1259C867-5073-4C4E-ADC6-0A765738CA06}">
      <dgm:prSet/>
      <dgm:spPr/>
      <dgm:t>
        <a:bodyPr/>
        <a:lstStyle/>
        <a:p>
          <a:r>
            <a:rPr lang="en-US"/>
            <a:t>Name-owners can </a:t>
          </a:r>
          <a:r>
            <a:rPr lang="en-US" u="sng"/>
            <a:t>monitor</a:t>
          </a:r>
          <a:r>
            <a:rPr lang="en-US"/>
            <a:t> the log</a:t>
          </a:r>
        </a:p>
      </dgm:t>
    </dgm:pt>
    <dgm:pt modelId="{A3D76091-A574-4560-8508-E338D42A6848}" type="parTrans" cxnId="{29921680-768C-44D4-9EFB-B90AD40BC46A}">
      <dgm:prSet/>
      <dgm:spPr/>
      <dgm:t>
        <a:bodyPr/>
        <a:lstStyle/>
        <a:p>
          <a:endParaRPr lang="en-US"/>
        </a:p>
      </dgm:t>
    </dgm:pt>
    <dgm:pt modelId="{3F75218E-7273-45E6-8EA0-3C890AE678FF}" type="sibTrans" cxnId="{29921680-768C-44D4-9EFB-B90AD40BC46A}">
      <dgm:prSet/>
      <dgm:spPr/>
      <dgm:t>
        <a:bodyPr/>
        <a:lstStyle/>
        <a:p>
          <a:endParaRPr lang="en-US"/>
        </a:p>
      </dgm:t>
    </dgm:pt>
    <dgm:pt modelId="{D85F4A2C-D038-4249-8DA0-42945D6544B3}">
      <dgm:prSet/>
      <dgm:spPr/>
      <dgm:t>
        <a:bodyPr/>
        <a:lstStyle/>
        <a:p>
          <a:r>
            <a:rPr lang="en-US"/>
            <a:t>Download, check log for relevant names</a:t>
          </a:r>
        </a:p>
      </dgm:t>
    </dgm:pt>
    <dgm:pt modelId="{4AA142EC-94C8-42CD-B3B9-1F7B8463E158}" type="parTrans" cxnId="{98FC9AED-C8DC-41FF-A52F-90767DF9AED1}">
      <dgm:prSet/>
      <dgm:spPr/>
      <dgm:t>
        <a:bodyPr/>
        <a:lstStyle/>
        <a:p>
          <a:endParaRPr lang="en-US"/>
        </a:p>
      </dgm:t>
    </dgm:pt>
    <dgm:pt modelId="{9B36772D-7E82-48A7-90CE-68BCB106D9DE}" type="sibTrans" cxnId="{98FC9AED-C8DC-41FF-A52F-90767DF9AED1}">
      <dgm:prSet/>
      <dgm:spPr/>
      <dgm:t>
        <a:bodyPr/>
        <a:lstStyle/>
        <a:p>
          <a:endParaRPr lang="en-US"/>
        </a:p>
      </dgm:t>
    </dgm:pt>
    <dgm:pt modelId="{75B7FBEF-A0C2-4DFC-B611-94A6A762703F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</a:t>
          </a:r>
          <a:r>
            <a:rPr lang="en-US"/>
            <a:t> high overhead to everyone!</a:t>
          </a:r>
        </a:p>
      </dgm:t>
    </dgm:pt>
    <dgm:pt modelId="{12C331FF-61F7-49B8-87DE-2C5D0B504E76}" type="parTrans" cxnId="{9A217E64-B9B0-4C6C-B656-283AD71A3136}">
      <dgm:prSet/>
      <dgm:spPr/>
      <dgm:t>
        <a:bodyPr/>
        <a:lstStyle/>
        <a:p>
          <a:endParaRPr lang="en-US"/>
        </a:p>
      </dgm:t>
    </dgm:pt>
    <dgm:pt modelId="{D53AEC01-7B9A-456A-86BD-D105B531B75D}" type="sibTrans" cxnId="{9A217E64-B9B0-4C6C-B656-283AD71A3136}">
      <dgm:prSet/>
      <dgm:spPr/>
      <dgm:t>
        <a:bodyPr/>
        <a:lstStyle/>
        <a:p>
          <a:endParaRPr lang="en-US"/>
        </a:p>
      </dgm:t>
    </dgm:pt>
    <dgm:pt modelId="{18DEB9DB-CB79-45EE-9CF9-90DDC6670606}">
      <dgm:prSet/>
      <dgm:spPr/>
      <dgm:t>
        <a:bodyPr/>
        <a:lstStyle/>
        <a:p>
          <a:r>
            <a:rPr lang="en-US"/>
            <a:t>Instead: </a:t>
          </a:r>
          <a:r>
            <a:rPr lang="en-US" b="1"/>
            <a:t>monitors</a:t>
          </a:r>
          <a:r>
            <a:rPr lang="en-US"/>
            <a:t> do this (for many names)</a:t>
          </a:r>
        </a:p>
      </dgm:t>
    </dgm:pt>
    <dgm:pt modelId="{81879D85-505B-436C-B878-C4E5B5DE78C0}" type="parTrans" cxnId="{7FB848D9-72CF-4D7D-AE83-69F813AED83A}">
      <dgm:prSet/>
      <dgm:spPr/>
      <dgm:t>
        <a:bodyPr/>
        <a:lstStyle/>
        <a:p>
          <a:endParaRPr lang="en-US"/>
        </a:p>
      </dgm:t>
    </dgm:pt>
    <dgm:pt modelId="{C0DFB520-7CC3-4F4F-BD00-40EC3C6DE7EE}" type="sibTrans" cxnId="{7FB848D9-72CF-4D7D-AE83-69F813AED83A}">
      <dgm:prSet/>
      <dgm:spPr/>
      <dgm:t>
        <a:bodyPr/>
        <a:lstStyle/>
        <a:p>
          <a:endParaRPr lang="en-US"/>
        </a:p>
      </dgm:t>
    </dgm:pt>
    <dgm:pt modelId="{BCE92600-2CF5-48E5-9E70-8F2906C0CBD4}">
      <dgm:prSet/>
      <dgm:spPr/>
      <dgm:t>
        <a:bodyPr/>
        <a:lstStyle/>
        <a:p>
          <a:r>
            <a:rPr lang="en-US"/>
            <a:t>Several such monitors, loggers already operate</a:t>
          </a:r>
        </a:p>
      </dgm:t>
    </dgm:pt>
    <dgm:pt modelId="{0290047F-895D-4B0D-8CB8-DED931B1A3D5}" type="parTrans" cxnId="{D2D227A0-CAE7-47E8-9594-73A723F8EA16}">
      <dgm:prSet/>
      <dgm:spPr/>
      <dgm:t>
        <a:bodyPr/>
        <a:lstStyle/>
        <a:p>
          <a:endParaRPr lang="en-US"/>
        </a:p>
      </dgm:t>
    </dgm:pt>
    <dgm:pt modelId="{6FD877A5-EE1A-4FD1-8C7F-89D89D513F31}" type="sibTrans" cxnId="{D2D227A0-CAE7-47E8-9594-73A723F8EA16}">
      <dgm:prSet/>
      <dgm:spPr/>
      <dgm:t>
        <a:bodyPr/>
        <a:lstStyle/>
        <a:p>
          <a:endParaRPr lang="en-US"/>
        </a:p>
      </dgm:t>
    </dgm:pt>
    <dgm:pt modelId="{5FE4A472-B7F3-4039-9B0F-269369CCB5D0}">
      <dgm:prSet/>
      <dgm:spPr/>
      <dgm:t>
        <a:bodyPr/>
        <a:lstStyle/>
        <a:p>
          <a:r>
            <a:rPr lang="en-US"/>
            <a:t>Download only </a:t>
          </a:r>
          <a:r>
            <a:rPr lang="en-US" u="sng"/>
            <a:t>new </a:t>
          </a:r>
          <a:r>
            <a:rPr lang="en-US"/>
            <a:t>certificates</a:t>
          </a:r>
        </a:p>
      </dgm:t>
    </dgm:pt>
    <dgm:pt modelId="{924A9294-DDF4-4FD2-94EB-304500E01845}" type="parTrans" cxnId="{6552A1A4-8928-4181-AAD6-D09702E9F727}">
      <dgm:prSet/>
      <dgm:spPr/>
      <dgm:t>
        <a:bodyPr/>
        <a:lstStyle/>
        <a:p>
          <a:endParaRPr lang="en-US"/>
        </a:p>
      </dgm:t>
    </dgm:pt>
    <dgm:pt modelId="{10937D73-BF7A-4E08-8B21-E40B3A7A7C08}" type="sibTrans" cxnId="{6552A1A4-8928-4181-AAD6-D09702E9F727}">
      <dgm:prSet/>
      <dgm:spPr/>
      <dgm:t>
        <a:bodyPr/>
        <a:lstStyle/>
        <a:p>
          <a:endParaRPr lang="en-US"/>
        </a:p>
      </dgm:t>
    </dgm:pt>
    <dgm:pt modelId="{47A947F8-BC6E-48ED-A9F9-B757547C58CB}">
      <dgm:prSet/>
      <dgm:spPr/>
      <dgm:t>
        <a:bodyPr/>
        <a:lstStyle/>
        <a:p>
          <a:r>
            <a:rPr lang="en-US"/>
            <a:t>And: ask log for seq# and/or date of last logged cert</a:t>
          </a:r>
        </a:p>
      </dgm:t>
    </dgm:pt>
    <dgm:pt modelId="{6C9C0420-5D79-4F5D-AF8C-BEEA13F16E13}" type="parTrans" cxnId="{3921745B-1BAB-48E5-BEE3-29A5666CB562}">
      <dgm:prSet/>
      <dgm:spPr/>
      <dgm:t>
        <a:bodyPr/>
        <a:lstStyle/>
        <a:p>
          <a:endParaRPr lang="en-US"/>
        </a:p>
      </dgm:t>
    </dgm:pt>
    <dgm:pt modelId="{7928BE3F-4A29-48AC-A0FA-8AE7E094415B}" type="sibTrans" cxnId="{3921745B-1BAB-48E5-BEE3-29A5666CB562}">
      <dgm:prSet/>
      <dgm:spPr/>
      <dgm:t>
        <a:bodyPr/>
        <a:lstStyle/>
        <a:p>
          <a:endParaRPr lang="en-US"/>
        </a:p>
      </dgm:t>
    </dgm:pt>
    <dgm:pt modelId="{2DDA590F-67F4-43EF-B75C-2B90020955D2}">
      <dgm:prSet/>
      <dgm:spPr/>
      <dgm:t>
        <a:bodyPr/>
        <a:lstStyle/>
        <a:p>
          <a:r>
            <a:rPr lang="en-US"/>
            <a:t>Ask log to send range of certs: &lt;from-to&gt;</a:t>
          </a:r>
        </a:p>
      </dgm:t>
    </dgm:pt>
    <dgm:pt modelId="{661A7D83-5700-431B-9142-2A704C5307F2}" type="parTrans" cxnId="{3549A749-9BDE-4079-9269-94186B5633C8}">
      <dgm:prSet/>
      <dgm:spPr/>
      <dgm:t>
        <a:bodyPr/>
        <a:lstStyle/>
        <a:p>
          <a:endParaRPr lang="en-US"/>
        </a:p>
      </dgm:t>
    </dgm:pt>
    <dgm:pt modelId="{B934F329-A6A0-470C-9382-6CA0E8C03584}" type="sibTrans" cxnId="{3549A749-9BDE-4079-9269-94186B5633C8}">
      <dgm:prSet/>
      <dgm:spPr/>
      <dgm:t>
        <a:bodyPr/>
        <a:lstStyle/>
        <a:p>
          <a:endParaRPr lang="en-US"/>
        </a:p>
      </dgm:t>
    </dgm:pt>
    <dgm:pt modelId="{B9C2BCE9-1E8F-49EA-9CDC-635453DD08A0}">
      <dgm:prSet/>
      <dgm:spPr/>
      <dgm:t>
        <a:bodyPr/>
        <a:lstStyle/>
        <a:p>
          <a:r>
            <a:rPr lang="en-US" dirty="0"/>
            <a:t>Optionally: maintain all certs (to check new names)</a:t>
          </a:r>
        </a:p>
      </dgm:t>
    </dgm:pt>
    <dgm:pt modelId="{8703E42D-E913-4622-B7DF-585A32B0164B}" type="parTrans" cxnId="{29214565-BD27-4A04-A30D-B48DAE6E4B9F}">
      <dgm:prSet/>
      <dgm:spPr/>
      <dgm:t>
        <a:bodyPr/>
        <a:lstStyle/>
        <a:p>
          <a:endParaRPr lang="en-US"/>
        </a:p>
      </dgm:t>
    </dgm:pt>
    <dgm:pt modelId="{9EE43B23-5392-45D3-AA67-73C88CF46B43}" type="sibTrans" cxnId="{29214565-BD27-4A04-A30D-B48DAE6E4B9F}">
      <dgm:prSet/>
      <dgm:spPr/>
      <dgm:t>
        <a:bodyPr/>
        <a:lstStyle/>
        <a:p>
          <a:endParaRPr lang="en-US"/>
        </a:p>
      </dgm:t>
    </dgm:pt>
    <dgm:pt modelId="{79875E6D-BF89-4865-B40E-7DCB19D47A6A}" type="pres">
      <dgm:prSet presAssocID="{274479D2-6DE5-428D-9CA5-FDE1EDDA0CC7}" presName="linear" presStyleCnt="0">
        <dgm:presLayoutVars>
          <dgm:dir/>
          <dgm:animLvl val="lvl"/>
          <dgm:resizeHandles val="exact"/>
        </dgm:presLayoutVars>
      </dgm:prSet>
      <dgm:spPr/>
    </dgm:pt>
    <dgm:pt modelId="{83411FD7-BBD0-4796-84A8-377A56B5B947}" type="pres">
      <dgm:prSet presAssocID="{30B9B0CE-D325-4E00-901E-B32AF2080D38}" presName="parentLin" presStyleCnt="0"/>
      <dgm:spPr/>
    </dgm:pt>
    <dgm:pt modelId="{000C764A-BB93-492F-8068-3FC844918D73}" type="pres">
      <dgm:prSet presAssocID="{30B9B0CE-D325-4E00-901E-B32AF2080D38}" presName="parentLeftMargin" presStyleLbl="node1" presStyleIdx="0" presStyleCnt="4"/>
      <dgm:spPr/>
    </dgm:pt>
    <dgm:pt modelId="{BE13E4CE-EF6F-4203-9570-02B668196794}" type="pres">
      <dgm:prSet presAssocID="{30B9B0CE-D325-4E00-901E-B32AF2080D3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98F165F-9526-4762-BA8D-CC8838C5AFE9}" type="pres">
      <dgm:prSet presAssocID="{30B9B0CE-D325-4E00-901E-B32AF2080D38}" presName="negativeSpace" presStyleCnt="0"/>
      <dgm:spPr/>
    </dgm:pt>
    <dgm:pt modelId="{32D2CCA3-265A-4D41-B263-C924ADC3994B}" type="pres">
      <dgm:prSet presAssocID="{30B9B0CE-D325-4E00-901E-B32AF2080D38}" presName="childText" presStyleLbl="conFgAcc1" presStyleIdx="0" presStyleCnt="4">
        <dgm:presLayoutVars>
          <dgm:bulletEnabled val="1"/>
        </dgm:presLayoutVars>
      </dgm:prSet>
      <dgm:spPr/>
    </dgm:pt>
    <dgm:pt modelId="{E4BA58F8-EF01-4307-89EC-1C5A3E5FD0CD}" type="pres">
      <dgm:prSet presAssocID="{CE30CAF6-612E-47A9-B4AB-EE8C60C82322}" presName="spaceBetweenRectangles" presStyleCnt="0"/>
      <dgm:spPr/>
    </dgm:pt>
    <dgm:pt modelId="{78D90547-659C-4967-9DBC-C91BE417211C}" type="pres">
      <dgm:prSet presAssocID="{FA4BBF70-59F4-43A9-85E9-269748445388}" presName="parentLin" presStyleCnt="0"/>
      <dgm:spPr/>
    </dgm:pt>
    <dgm:pt modelId="{A8E73E8F-BDB4-4E37-9976-B39688BEC807}" type="pres">
      <dgm:prSet presAssocID="{FA4BBF70-59F4-43A9-85E9-269748445388}" presName="parentLeftMargin" presStyleLbl="node1" presStyleIdx="0" presStyleCnt="4"/>
      <dgm:spPr/>
    </dgm:pt>
    <dgm:pt modelId="{1D2EDBFB-8AB3-4982-86CC-6055DB1E505C}" type="pres">
      <dgm:prSet presAssocID="{FA4BBF70-59F4-43A9-85E9-26974844538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BC8236E-2B3A-4D92-9A28-1174DF77FEB8}" type="pres">
      <dgm:prSet presAssocID="{FA4BBF70-59F4-43A9-85E9-269748445388}" presName="negativeSpace" presStyleCnt="0"/>
      <dgm:spPr/>
    </dgm:pt>
    <dgm:pt modelId="{E9DEDB66-8712-4692-8B38-E57DD21C2F80}" type="pres">
      <dgm:prSet presAssocID="{FA4BBF70-59F4-43A9-85E9-269748445388}" presName="childText" presStyleLbl="conFgAcc1" presStyleIdx="1" presStyleCnt="4">
        <dgm:presLayoutVars>
          <dgm:bulletEnabled val="1"/>
        </dgm:presLayoutVars>
      </dgm:prSet>
      <dgm:spPr/>
    </dgm:pt>
    <dgm:pt modelId="{B6B5B934-0D4C-4063-8FF0-90D1F76B5FCC}" type="pres">
      <dgm:prSet presAssocID="{C4204A23-CB46-4BE2-A708-BB3B56B3B16B}" presName="spaceBetweenRectangles" presStyleCnt="0"/>
      <dgm:spPr/>
    </dgm:pt>
    <dgm:pt modelId="{1BDB0E86-15A1-46EE-B57E-B20EBE0BE7AA}" type="pres">
      <dgm:prSet presAssocID="{1259C867-5073-4C4E-ADC6-0A765738CA06}" presName="parentLin" presStyleCnt="0"/>
      <dgm:spPr/>
    </dgm:pt>
    <dgm:pt modelId="{4D37C6CC-F203-4DFB-B57D-CC08877B1B9A}" type="pres">
      <dgm:prSet presAssocID="{1259C867-5073-4C4E-ADC6-0A765738CA06}" presName="parentLeftMargin" presStyleLbl="node1" presStyleIdx="1" presStyleCnt="4"/>
      <dgm:spPr/>
    </dgm:pt>
    <dgm:pt modelId="{1982D5AC-E86A-43BD-AAD1-253AB4324BAA}" type="pres">
      <dgm:prSet presAssocID="{1259C867-5073-4C4E-ADC6-0A765738CA0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3E50764-163E-4A45-96EA-06E56673F48C}" type="pres">
      <dgm:prSet presAssocID="{1259C867-5073-4C4E-ADC6-0A765738CA06}" presName="negativeSpace" presStyleCnt="0"/>
      <dgm:spPr/>
    </dgm:pt>
    <dgm:pt modelId="{DD5CAA79-CB9C-4BB7-943C-8D1E055F50B6}" type="pres">
      <dgm:prSet presAssocID="{1259C867-5073-4C4E-ADC6-0A765738CA06}" presName="childText" presStyleLbl="conFgAcc1" presStyleIdx="2" presStyleCnt="4">
        <dgm:presLayoutVars>
          <dgm:bulletEnabled val="1"/>
        </dgm:presLayoutVars>
      </dgm:prSet>
      <dgm:spPr/>
    </dgm:pt>
    <dgm:pt modelId="{454D388F-3386-4369-8F2B-0C46DB6B817D}" type="pres">
      <dgm:prSet presAssocID="{3F75218E-7273-45E6-8EA0-3C890AE678FF}" presName="spaceBetweenRectangles" presStyleCnt="0"/>
      <dgm:spPr/>
    </dgm:pt>
    <dgm:pt modelId="{67D095EC-0327-4561-80B6-A4F16067BFD9}" type="pres">
      <dgm:prSet presAssocID="{18DEB9DB-CB79-45EE-9CF9-90DDC6670606}" presName="parentLin" presStyleCnt="0"/>
      <dgm:spPr/>
    </dgm:pt>
    <dgm:pt modelId="{F926425F-135E-4AFD-9E1B-DEDEB15E4883}" type="pres">
      <dgm:prSet presAssocID="{18DEB9DB-CB79-45EE-9CF9-90DDC6670606}" presName="parentLeftMargin" presStyleLbl="node1" presStyleIdx="2" presStyleCnt="4"/>
      <dgm:spPr/>
    </dgm:pt>
    <dgm:pt modelId="{C044A235-EAD1-493F-BF55-5C3AC2F85110}" type="pres">
      <dgm:prSet presAssocID="{18DEB9DB-CB79-45EE-9CF9-90DDC6670606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1C92729-188C-45F2-A37C-F1DEA3C2EDC0}" type="pres">
      <dgm:prSet presAssocID="{18DEB9DB-CB79-45EE-9CF9-90DDC6670606}" presName="negativeSpace" presStyleCnt="0"/>
      <dgm:spPr/>
    </dgm:pt>
    <dgm:pt modelId="{E48C0F1C-C62B-45F4-8FE9-918E08FABE6A}" type="pres">
      <dgm:prSet presAssocID="{18DEB9DB-CB79-45EE-9CF9-90DDC6670606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7C880A03-9E5C-418B-BAD7-B772D192FFDA}" type="presOf" srcId="{18DEB9DB-CB79-45EE-9CF9-90DDC6670606}" destId="{F926425F-135E-4AFD-9E1B-DEDEB15E4883}" srcOrd="0" destOrd="0" presId="urn:microsoft.com/office/officeart/2005/8/layout/list1"/>
    <dgm:cxn modelId="{B3653013-9462-4365-B6FC-D6DBE450B9A5}" type="presOf" srcId="{B9C2BCE9-1E8F-49EA-9CDC-635453DD08A0}" destId="{E48C0F1C-C62B-45F4-8FE9-918E08FABE6A}" srcOrd="0" destOrd="4" presId="urn:microsoft.com/office/officeart/2005/8/layout/list1"/>
    <dgm:cxn modelId="{E00D9117-AF0E-4868-942C-FE9D0F728BBB}" type="presOf" srcId="{2DDA590F-67F4-43EF-B75C-2B90020955D2}" destId="{E48C0F1C-C62B-45F4-8FE9-918E08FABE6A}" srcOrd="0" destOrd="3" presId="urn:microsoft.com/office/officeart/2005/8/layout/list1"/>
    <dgm:cxn modelId="{E408EF19-D2D8-4E2E-9C51-12A3D471FB41}" type="presOf" srcId="{1259C867-5073-4C4E-ADC6-0A765738CA06}" destId="{4D37C6CC-F203-4DFB-B57D-CC08877B1B9A}" srcOrd="0" destOrd="0" presId="urn:microsoft.com/office/officeart/2005/8/layout/list1"/>
    <dgm:cxn modelId="{4F6D2A1A-4726-4074-9F0E-5B0117E7C0DE}" type="presOf" srcId="{274479D2-6DE5-428D-9CA5-FDE1EDDA0CC7}" destId="{79875E6D-BF89-4865-B40E-7DCB19D47A6A}" srcOrd="0" destOrd="0" presId="urn:microsoft.com/office/officeart/2005/8/layout/list1"/>
    <dgm:cxn modelId="{2EA82D2D-015D-4975-9B15-8F46749CDBCD}" type="presOf" srcId="{30B9B0CE-D325-4E00-901E-B32AF2080D38}" destId="{000C764A-BB93-492F-8068-3FC844918D73}" srcOrd="0" destOrd="0" presId="urn:microsoft.com/office/officeart/2005/8/layout/list1"/>
    <dgm:cxn modelId="{684E9C3E-4286-4283-A8A7-5EAB9D1732E1}" type="presOf" srcId="{30B9B0CE-D325-4E00-901E-B32AF2080D38}" destId="{BE13E4CE-EF6F-4203-9570-02B668196794}" srcOrd="1" destOrd="0" presId="urn:microsoft.com/office/officeart/2005/8/layout/list1"/>
    <dgm:cxn modelId="{286AF047-6B00-458B-A44D-9FE5319D11DA}" type="presOf" srcId="{5FE4A472-B7F3-4039-9B0F-269369CCB5D0}" destId="{E48C0F1C-C62B-45F4-8FE9-918E08FABE6A}" srcOrd="0" destOrd="1" presId="urn:microsoft.com/office/officeart/2005/8/layout/list1"/>
    <dgm:cxn modelId="{3549A749-9BDE-4079-9269-94186B5633C8}" srcId="{5FE4A472-B7F3-4039-9B0F-269369CCB5D0}" destId="{2DDA590F-67F4-43EF-B75C-2B90020955D2}" srcOrd="1" destOrd="0" parTransId="{661A7D83-5700-431B-9142-2A704C5307F2}" sibTransId="{B934F329-A6A0-470C-9382-6CA0E8C03584}"/>
    <dgm:cxn modelId="{80EEDE4C-0A33-42E2-B984-B453F0ECEA0C}" srcId="{274479D2-6DE5-428D-9CA5-FDE1EDDA0CC7}" destId="{FA4BBF70-59F4-43A9-85E9-269748445388}" srcOrd="1" destOrd="0" parTransId="{BD3D44F5-7812-48A5-997D-BD87741A6A1A}" sibTransId="{C4204A23-CB46-4BE2-A708-BB3B56B3B16B}"/>
    <dgm:cxn modelId="{79C6B44F-516F-4743-A0FD-1797CB44249C}" type="presOf" srcId="{47A947F8-BC6E-48ED-A9F9-B757547C58CB}" destId="{E48C0F1C-C62B-45F4-8FE9-918E08FABE6A}" srcOrd="0" destOrd="2" presId="urn:microsoft.com/office/officeart/2005/8/layout/list1"/>
    <dgm:cxn modelId="{43F26F57-2B8D-4938-AD95-F2435B52E098}" type="presOf" srcId="{18DEB9DB-CB79-45EE-9CF9-90DDC6670606}" destId="{C044A235-EAD1-493F-BF55-5C3AC2F85110}" srcOrd="1" destOrd="0" presId="urn:microsoft.com/office/officeart/2005/8/layout/list1"/>
    <dgm:cxn modelId="{3921745B-1BAB-48E5-BEE3-29A5666CB562}" srcId="{5FE4A472-B7F3-4039-9B0F-269369CCB5D0}" destId="{47A947F8-BC6E-48ED-A9F9-B757547C58CB}" srcOrd="0" destOrd="0" parTransId="{6C9C0420-5D79-4F5D-AF8C-BEEA13F16E13}" sibTransId="{7928BE3F-4A29-48AC-A0FA-8AE7E094415B}"/>
    <dgm:cxn modelId="{9A217E64-B9B0-4C6C-B656-283AD71A3136}" srcId="{1259C867-5073-4C4E-ADC6-0A765738CA06}" destId="{75B7FBEF-A0C2-4DFC-B611-94A6A762703F}" srcOrd="1" destOrd="0" parTransId="{12C331FF-61F7-49B8-87DE-2C5D0B504E76}" sibTransId="{D53AEC01-7B9A-456A-86BD-D105B531B75D}"/>
    <dgm:cxn modelId="{29214565-BD27-4A04-A30D-B48DAE6E4B9F}" srcId="{5FE4A472-B7F3-4039-9B0F-269369CCB5D0}" destId="{B9C2BCE9-1E8F-49EA-9CDC-635453DD08A0}" srcOrd="2" destOrd="0" parTransId="{8703E42D-E913-4622-B7DF-585A32B0164B}" sibTransId="{9EE43B23-5392-45D3-AA67-73C88CF46B43}"/>
    <dgm:cxn modelId="{191C906B-3EC1-4AEE-979A-DD5305D4EDE1}" type="presOf" srcId="{75B7FBEF-A0C2-4DFC-B611-94A6A762703F}" destId="{DD5CAA79-CB9C-4BB7-943C-8D1E055F50B6}" srcOrd="0" destOrd="1" presId="urn:microsoft.com/office/officeart/2005/8/layout/list1"/>
    <dgm:cxn modelId="{29921680-768C-44D4-9EFB-B90AD40BC46A}" srcId="{274479D2-6DE5-428D-9CA5-FDE1EDDA0CC7}" destId="{1259C867-5073-4C4E-ADC6-0A765738CA06}" srcOrd="2" destOrd="0" parTransId="{A3D76091-A574-4560-8508-E338D42A6848}" sibTransId="{3F75218E-7273-45E6-8EA0-3C890AE678FF}"/>
    <dgm:cxn modelId="{BDBFC782-2685-406F-B4C8-2AA120E00BA1}" srcId="{274479D2-6DE5-428D-9CA5-FDE1EDDA0CC7}" destId="{30B9B0CE-D325-4E00-901E-B32AF2080D38}" srcOrd="0" destOrd="0" parTransId="{9D6D510E-CA82-4263-85AE-9D48FE6D2C60}" sibTransId="{CE30CAF6-612E-47A9-B4AB-EE8C60C82322}"/>
    <dgm:cxn modelId="{8F017A85-1724-419E-B974-95D1D7AB506B}" type="presOf" srcId="{1259C867-5073-4C4E-ADC6-0A765738CA06}" destId="{1982D5AC-E86A-43BD-AAD1-253AB4324BAA}" srcOrd="1" destOrd="0" presId="urn:microsoft.com/office/officeart/2005/8/layout/list1"/>
    <dgm:cxn modelId="{D2D227A0-CAE7-47E8-9594-73A723F8EA16}" srcId="{18DEB9DB-CB79-45EE-9CF9-90DDC6670606}" destId="{BCE92600-2CF5-48E5-9E70-8F2906C0CBD4}" srcOrd="0" destOrd="0" parTransId="{0290047F-895D-4B0D-8CB8-DED931B1A3D5}" sibTransId="{6FD877A5-EE1A-4FD1-8C7F-89D89D513F31}"/>
    <dgm:cxn modelId="{B2D2B2A2-9E86-4B6B-93F5-65B2E70C5B7B}" type="presOf" srcId="{FA4BBF70-59F4-43A9-85E9-269748445388}" destId="{A8E73E8F-BDB4-4E37-9976-B39688BEC807}" srcOrd="0" destOrd="0" presId="urn:microsoft.com/office/officeart/2005/8/layout/list1"/>
    <dgm:cxn modelId="{6552A1A4-8928-4181-AAD6-D09702E9F727}" srcId="{18DEB9DB-CB79-45EE-9CF9-90DDC6670606}" destId="{5FE4A472-B7F3-4039-9B0F-269369CCB5D0}" srcOrd="1" destOrd="0" parTransId="{924A9294-DDF4-4FD2-94EB-304500E01845}" sibTransId="{10937D73-BF7A-4E08-8B21-E40B3A7A7C08}"/>
    <dgm:cxn modelId="{7FB848D9-72CF-4D7D-AE83-69F813AED83A}" srcId="{274479D2-6DE5-428D-9CA5-FDE1EDDA0CC7}" destId="{18DEB9DB-CB79-45EE-9CF9-90DDC6670606}" srcOrd="3" destOrd="0" parTransId="{81879D85-505B-436C-B878-C4E5B5DE78C0}" sibTransId="{C0DFB520-7CC3-4F4F-BD00-40EC3C6DE7EE}"/>
    <dgm:cxn modelId="{007BCBD9-1C33-4C36-8FDC-517F4F620BC8}" type="presOf" srcId="{FA4BBF70-59F4-43A9-85E9-269748445388}" destId="{1D2EDBFB-8AB3-4982-86CC-6055DB1E505C}" srcOrd="1" destOrd="0" presId="urn:microsoft.com/office/officeart/2005/8/layout/list1"/>
    <dgm:cxn modelId="{D38DD4DD-D614-4870-B98D-B07B25A93EC3}" type="presOf" srcId="{D85F4A2C-D038-4249-8DA0-42945D6544B3}" destId="{DD5CAA79-CB9C-4BB7-943C-8D1E055F50B6}" srcOrd="0" destOrd="0" presId="urn:microsoft.com/office/officeart/2005/8/layout/list1"/>
    <dgm:cxn modelId="{BDF9B8E8-BBEA-4E32-89E9-CC6DA1E98E21}" type="presOf" srcId="{BCE92600-2CF5-48E5-9E70-8F2906C0CBD4}" destId="{E48C0F1C-C62B-45F4-8FE9-918E08FABE6A}" srcOrd="0" destOrd="0" presId="urn:microsoft.com/office/officeart/2005/8/layout/list1"/>
    <dgm:cxn modelId="{98FC9AED-C8DC-41FF-A52F-90767DF9AED1}" srcId="{1259C867-5073-4C4E-ADC6-0A765738CA06}" destId="{D85F4A2C-D038-4249-8DA0-42945D6544B3}" srcOrd="0" destOrd="0" parTransId="{4AA142EC-94C8-42CD-B3B9-1F7B8463E158}" sibTransId="{9B36772D-7E82-48A7-90CE-68BCB106D9DE}"/>
    <dgm:cxn modelId="{7F82EDB8-2F44-43AF-9C3F-D1E1FA35E512}" type="presParOf" srcId="{79875E6D-BF89-4865-B40E-7DCB19D47A6A}" destId="{83411FD7-BBD0-4796-84A8-377A56B5B947}" srcOrd="0" destOrd="0" presId="urn:microsoft.com/office/officeart/2005/8/layout/list1"/>
    <dgm:cxn modelId="{EA93B9EA-0437-41B3-99F2-72BAA446C5E4}" type="presParOf" srcId="{83411FD7-BBD0-4796-84A8-377A56B5B947}" destId="{000C764A-BB93-492F-8068-3FC844918D73}" srcOrd="0" destOrd="0" presId="urn:microsoft.com/office/officeart/2005/8/layout/list1"/>
    <dgm:cxn modelId="{FC28A759-5DB4-4827-BEEC-8A34E0B33716}" type="presParOf" srcId="{83411FD7-BBD0-4796-84A8-377A56B5B947}" destId="{BE13E4CE-EF6F-4203-9570-02B668196794}" srcOrd="1" destOrd="0" presId="urn:microsoft.com/office/officeart/2005/8/layout/list1"/>
    <dgm:cxn modelId="{DA62E4D3-3734-4EFD-B06D-16E17D240A4C}" type="presParOf" srcId="{79875E6D-BF89-4865-B40E-7DCB19D47A6A}" destId="{D98F165F-9526-4762-BA8D-CC8838C5AFE9}" srcOrd="1" destOrd="0" presId="urn:microsoft.com/office/officeart/2005/8/layout/list1"/>
    <dgm:cxn modelId="{8021D9F9-5CB8-4F28-9F90-0541DF72A265}" type="presParOf" srcId="{79875E6D-BF89-4865-B40E-7DCB19D47A6A}" destId="{32D2CCA3-265A-4D41-B263-C924ADC3994B}" srcOrd="2" destOrd="0" presId="urn:microsoft.com/office/officeart/2005/8/layout/list1"/>
    <dgm:cxn modelId="{027369AC-E0F7-4A8C-BBCA-D3CFA5370A17}" type="presParOf" srcId="{79875E6D-BF89-4865-B40E-7DCB19D47A6A}" destId="{E4BA58F8-EF01-4307-89EC-1C5A3E5FD0CD}" srcOrd="3" destOrd="0" presId="urn:microsoft.com/office/officeart/2005/8/layout/list1"/>
    <dgm:cxn modelId="{6204167A-7D33-4F4A-8720-CE0CEA693B66}" type="presParOf" srcId="{79875E6D-BF89-4865-B40E-7DCB19D47A6A}" destId="{78D90547-659C-4967-9DBC-C91BE417211C}" srcOrd="4" destOrd="0" presId="urn:microsoft.com/office/officeart/2005/8/layout/list1"/>
    <dgm:cxn modelId="{5376D290-8C48-4D1D-A9EB-A2B2867FB8AC}" type="presParOf" srcId="{78D90547-659C-4967-9DBC-C91BE417211C}" destId="{A8E73E8F-BDB4-4E37-9976-B39688BEC807}" srcOrd="0" destOrd="0" presId="urn:microsoft.com/office/officeart/2005/8/layout/list1"/>
    <dgm:cxn modelId="{1ED8DC50-65CF-4F32-9A76-F6E0A718FD25}" type="presParOf" srcId="{78D90547-659C-4967-9DBC-C91BE417211C}" destId="{1D2EDBFB-8AB3-4982-86CC-6055DB1E505C}" srcOrd="1" destOrd="0" presId="urn:microsoft.com/office/officeart/2005/8/layout/list1"/>
    <dgm:cxn modelId="{834C425C-7DA1-4F14-ACEF-608B316673D1}" type="presParOf" srcId="{79875E6D-BF89-4865-B40E-7DCB19D47A6A}" destId="{ABC8236E-2B3A-4D92-9A28-1174DF77FEB8}" srcOrd="5" destOrd="0" presId="urn:microsoft.com/office/officeart/2005/8/layout/list1"/>
    <dgm:cxn modelId="{C8C0665E-8D50-4CC8-9244-56F806D7014E}" type="presParOf" srcId="{79875E6D-BF89-4865-B40E-7DCB19D47A6A}" destId="{E9DEDB66-8712-4692-8B38-E57DD21C2F80}" srcOrd="6" destOrd="0" presId="urn:microsoft.com/office/officeart/2005/8/layout/list1"/>
    <dgm:cxn modelId="{058A956D-4354-4AF5-9757-F523B2A904EE}" type="presParOf" srcId="{79875E6D-BF89-4865-B40E-7DCB19D47A6A}" destId="{B6B5B934-0D4C-4063-8FF0-90D1F76B5FCC}" srcOrd="7" destOrd="0" presId="urn:microsoft.com/office/officeart/2005/8/layout/list1"/>
    <dgm:cxn modelId="{B76A45F8-1079-4A92-B074-34601AD2FF77}" type="presParOf" srcId="{79875E6D-BF89-4865-B40E-7DCB19D47A6A}" destId="{1BDB0E86-15A1-46EE-B57E-B20EBE0BE7AA}" srcOrd="8" destOrd="0" presId="urn:microsoft.com/office/officeart/2005/8/layout/list1"/>
    <dgm:cxn modelId="{0B99F865-B185-4149-9C1F-870249E3154A}" type="presParOf" srcId="{1BDB0E86-15A1-46EE-B57E-B20EBE0BE7AA}" destId="{4D37C6CC-F203-4DFB-B57D-CC08877B1B9A}" srcOrd="0" destOrd="0" presId="urn:microsoft.com/office/officeart/2005/8/layout/list1"/>
    <dgm:cxn modelId="{DCD43E81-0852-4C8A-9ECA-29654333B151}" type="presParOf" srcId="{1BDB0E86-15A1-46EE-B57E-B20EBE0BE7AA}" destId="{1982D5AC-E86A-43BD-AAD1-253AB4324BAA}" srcOrd="1" destOrd="0" presId="urn:microsoft.com/office/officeart/2005/8/layout/list1"/>
    <dgm:cxn modelId="{8537A2BE-BDFD-4B17-A960-0ADE885E4B30}" type="presParOf" srcId="{79875E6D-BF89-4865-B40E-7DCB19D47A6A}" destId="{D3E50764-163E-4A45-96EA-06E56673F48C}" srcOrd="9" destOrd="0" presId="urn:microsoft.com/office/officeart/2005/8/layout/list1"/>
    <dgm:cxn modelId="{0950BE81-F394-4D4A-97C6-BEB63CBC50AB}" type="presParOf" srcId="{79875E6D-BF89-4865-B40E-7DCB19D47A6A}" destId="{DD5CAA79-CB9C-4BB7-943C-8D1E055F50B6}" srcOrd="10" destOrd="0" presId="urn:microsoft.com/office/officeart/2005/8/layout/list1"/>
    <dgm:cxn modelId="{C810DD5E-B02A-4CCA-B3DB-889627CE343E}" type="presParOf" srcId="{79875E6D-BF89-4865-B40E-7DCB19D47A6A}" destId="{454D388F-3386-4369-8F2B-0C46DB6B817D}" srcOrd="11" destOrd="0" presId="urn:microsoft.com/office/officeart/2005/8/layout/list1"/>
    <dgm:cxn modelId="{560F4973-4598-467F-A561-8F3330D54E21}" type="presParOf" srcId="{79875E6D-BF89-4865-B40E-7DCB19D47A6A}" destId="{67D095EC-0327-4561-80B6-A4F16067BFD9}" srcOrd="12" destOrd="0" presId="urn:microsoft.com/office/officeart/2005/8/layout/list1"/>
    <dgm:cxn modelId="{29DED2D1-AF4C-43BA-B16A-2ADC6738ABF7}" type="presParOf" srcId="{67D095EC-0327-4561-80B6-A4F16067BFD9}" destId="{F926425F-135E-4AFD-9E1B-DEDEB15E4883}" srcOrd="0" destOrd="0" presId="urn:microsoft.com/office/officeart/2005/8/layout/list1"/>
    <dgm:cxn modelId="{B064B6B6-8698-4389-B25A-2B63F55AE19B}" type="presParOf" srcId="{67D095EC-0327-4561-80B6-A4F16067BFD9}" destId="{C044A235-EAD1-493F-BF55-5C3AC2F85110}" srcOrd="1" destOrd="0" presId="urn:microsoft.com/office/officeart/2005/8/layout/list1"/>
    <dgm:cxn modelId="{7DF58B1D-A473-4341-9EE4-5C3A2F7921B1}" type="presParOf" srcId="{79875E6D-BF89-4865-B40E-7DCB19D47A6A}" destId="{21C92729-188C-45F2-A37C-F1DEA3C2EDC0}" srcOrd="13" destOrd="0" presId="urn:microsoft.com/office/officeart/2005/8/layout/list1"/>
    <dgm:cxn modelId="{87893CE5-C3FE-4AF1-A0A5-8FD1744465B5}" type="presParOf" srcId="{79875E6D-BF89-4865-B40E-7DCB19D47A6A}" destId="{E48C0F1C-C62B-45F4-8FE9-918E08FABE6A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D2CCA3-265A-4D41-B263-C924ADC3994B}">
      <dsp:nvSpPr>
        <dsp:cNvPr id="0" name=""/>
        <dsp:cNvSpPr/>
      </dsp:nvSpPr>
      <dsp:spPr>
        <a:xfrm>
          <a:off x="0" y="308242"/>
          <a:ext cx="82296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13E4CE-EF6F-4203-9570-02B668196794}">
      <dsp:nvSpPr>
        <dsp:cNvPr id="0" name=""/>
        <dsp:cNvSpPr/>
      </dsp:nvSpPr>
      <dsp:spPr>
        <a:xfrm>
          <a:off x="411480" y="57322"/>
          <a:ext cx="5760720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Goal: early detection of rogue certs </a:t>
          </a:r>
          <a:r>
            <a:rPr lang="en-US" sz="1700" b="1" kern="1200"/>
            <a:t>in log</a:t>
          </a:r>
          <a:endParaRPr lang="en-US" sz="1700" kern="1200"/>
        </a:p>
      </dsp:txBody>
      <dsp:txXfrm>
        <a:off x="435978" y="81820"/>
        <a:ext cx="5711724" cy="452844"/>
      </dsp:txXfrm>
    </dsp:sp>
    <dsp:sp modelId="{E9DEDB66-8712-4692-8B38-E57DD21C2F80}">
      <dsp:nvSpPr>
        <dsp:cNvPr id="0" name=""/>
        <dsp:cNvSpPr/>
      </dsp:nvSpPr>
      <dsp:spPr>
        <a:xfrm>
          <a:off x="0" y="1079362"/>
          <a:ext cx="82296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2EDBFB-8AB3-4982-86CC-6055DB1E505C}">
      <dsp:nvSpPr>
        <dsp:cNvPr id="0" name=""/>
        <dsp:cNvSpPr/>
      </dsp:nvSpPr>
      <dsp:spPr>
        <a:xfrm>
          <a:off x="411480" y="828442"/>
          <a:ext cx="5760720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Logs should be publicly available</a:t>
          </a:r>
        </a:p>
      </dsp:txBody>
      <dsp:txXfrm>
        <a:off x="435978" y="852940"/>
        <a:ext cx="5711724" cy="452844"/>
      </dsp:txXfrm>
    </dsp:sp>
    <dsp:sp modelId="{DD5CAA79-CB9C-4BB7-943C-8D1E055F50B6}">
      <dsp:nvSpPr>
        <dsp:cNvPr id="0" name=""/>
        <dsp:cNvSpPr/>
      </dsp:nvSpPr>
      <dsp:spPr>
        <a:xfrm>
          <a:off x="0" y="1850482"/>
          <a:ext cx="8229600" cy="963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54076" rIns="63870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Download, check log for relevant names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ym typeface="Wingdings" panose="05000000000000000000" pitchFamily="2" charset="2"/>
            </a:rPr>
            <a:t></a:t>
          </a:r>
          <a:r>
            <a:rPr lang="en-US" sz="1700" kern="1200"/>
            <a:t> high overhead to everyone!</a:t>
          </a:r>
        </a:p>
      </dsp:txBody>
      <dsp:txXfrm>
        <a:off x="0" y="1850482"/>
        <a:ext cx="8229600" cy="963900"/>
      </dsp:txXfrm>
    </dsp:sp>
    <dsp:sp modelId="{1982D5AC-E86A-43BD-AAD1-253AB4324BAA}">
      <dsp:nvSpPr>
        <dsp:cNvPr id="0" name=""/>
        <dsp:cNvSpPr/>
      </dsp:nvSpPr>
      <dsp:spPr>
        <a:xfrm>
          <a:off x="411480" y="1599562"/>
          <a:ext cx="5760720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Name-owners can </a:t>
          </a:r>
          <a:r>
            <a:rPr lang="en-US" sz="1700" u="sng" kern="1200"/>
            <a:t>monitor</a:t>
          </a:r>
          <a:r>
            <a:rPr lang="en-US" sz="1700" kern="1200"/>
            <a:t> the log</a:t>
          </a:r>
        </a:p>
      </dsp:txBody>
      <dsp:txXfrm>
        <a:off x="435978" y="1624060"/>
        <a:ext cx="5711724" cy="452844"/>
      </dsp:txXfrm>
    </dsp:sp>
    <dsp:sp modelId="{E48C0F1C-C62B-45F4-8FE9-918E08FABE6A}">
      <dsp:nvSpPr>
        <dsp:cNvPr id="0" name=""/>
        <dsp:cNvSpPr/>
      </dsp:nvSpPr>
      <dsp:spPr>
        <a:xfrm>
          <a:off x="0" y="3157102"/>
          <a:ext cx="8229600" cy="17671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54076" rIns="63870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Several such monitors, loggers already operate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Download only </a:t>
          </a:r>
          <a:r>
            <a:rPr lang="en-US" sz="1700" u="sng" kern="1200"/>
            <a:t>new </a:t>
          </a:r>
          <a:r>
            <a:rPr lang="en-US" sz="1700" kern="1200"/>
            <a:t>certificates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And: ask log for seq# and/or date of last logged cert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Ask log to send range of certs: &lt;from-to&gt;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Optionally: maintain all certs (to check new names)</a:t>
          </a:r>
        </a:p>
      </dsp:txBody>
      <dsp:txXfrm>
        <a:off x="0" y="3157102"/>
        <a:ext cx="8229600" cy="1767150"/>
      </dsp:txXfrm>
    </dsp:sp>
    <dsp:sp modelId="{C044A235-EAD1-493F-BF55-5C3AC2F85110}">
      <dsp:nvSpPr>
        <dsp:cNvPr id="0" name=""/>
        <dsp:cNvSpPr/>
      </dsp:nvSpPr>
      <dsp:spPr>
        <a:xfrm>
          <a:off x="411480" y="2906182"/>
          <a:ext cx="5760720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Instead: </a:t>
          </a:r>
          <a:r>
            <a:rPr lang="en-US" sz="1700" b="1" kern="1200"/>
            <a:t>monitors</a:t>
          </a:r>
          <a:r>
            <a:rPr lang="en-US" sz="1700" kern="1200"/>
            <a:t> do this (for many names)</a:t>
          </a:r>
        </a:p>
      </dsp:txBody>
      <dsp:txXfrm>
        <a:off x="435978" y="2930680"/>
        <a:ext cx="5711724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87973F8C-3E24-4DAA-A3CC-F2787A116AA1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4633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6.png>
</file>

<file path=ppt/media/image2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8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5363" y="768350"/>
            <a:ext cx="5111750" cy="383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557" y="4859334"/>
            <a:ext cx="5681363" cy="4605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/>
            </a:lvl1pPr>
          </a:lstStyle>
          <a:p>
            <a:fld id="{B1CEBF4A-CA9D-417C-A2F3-4F6E4B4C6C48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03699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389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9601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929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28814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4040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81834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050" dirty="0"/>
              <a:t>Note: many loggers are also CAs!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84057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050" dirty="0"/>
              <a:t>Note: many loggers are also CAs!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1006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38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722430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85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4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1644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5E9EE6-4E4E-4A39-A439-6689DD95AD86}" type="slidenum">
              <a:rPr lang="he-IL" altLang="en-US" b="0"/>
              <a:pPr eaLnBrk="1" hangingPunct="1"/>
              <a:t>5</a:t>
            </a:fld>
            <a:endParaRPr lang="en-US" altLang="en-US" b="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4653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6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670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EB7E4CE-8750-451C-A8F2-3C3718A51DDA}" type="slidenum">
              <a:rPr lang="he-IL" altLang="en-US" b="0"/>
              <a:pPr eaLnBrk="1" hangingPunct="1"/>
              <a:t>7</a:t>
            </a:fld>
            <a:endParaRPr lang="en-US" altLang="en-US" b="0"/>
          </a:p>
        </p:txBody>
      </p:sp>
      <p:sp>
        <p:nvSpPr>
          <p:cNvPr id="176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6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7645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90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990600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297E339-84FD-41C2-A20F-AD784F6AA6D0}" type="slidenum">
              <a:rPr lang="he-IL" altLang="en-US" b="0"/>
              <a:pPr eaLnBrk="1" hangingPunct="1"/>
              <a:t>8</a:t>
            </a:fld>
            <a:endParaRPr lang="en-US" altLang="en-US" b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380" y="4861026"/>
            <a:ext cx="5209715" cy="4603846"/>
          </a:xfrm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621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6597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EBF4A-CA9D-417C-A2F3-4F6E4B4C6C48}" type="slidenum">
              <a:rPr lang="he-IL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8437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914400 h 1000"/>
              <a:gd name="T2" fmla="*/ 0 w 1000"/>
              <a:gd name="T3" fmla="*/ 0 h 1000"/>
              <a:gd name="T4" fmla="*/ 79248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A676518-43F8-4A12-9732-8418D1659EC8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B99D8BE-C573-4ABA-99D0-75039AD76CD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65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D46BCE8-642D-4DB2-AE40-EA6D61AD99CE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D2501D-CEF1-463C-ACB3-678CECAD220D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2590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3525" y="277813"/>
            <a:ext cx="2073275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2187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B60F7D2-8903-4077-A5EE-6AF7C76A9830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2EC352-7628-49AC-93DE-6F960EDBF00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7713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ACB151-F020-416F-90EA-15D825A8E5FC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6F48110-6CB1-4331-B817-DDED2D396F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5577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49350"/>
            <a:ext cx="40386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716338"/>
            <a:ext cx="4038600" cy="2414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7BBB20B-89AC-4099-93AA-C6D7D8BDD69D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BADB4A2-BDEF-425B-B4A5-DA800E0D6279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2235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4A9B6F3-BA75-4F1D-89A9-3213F99BB9EF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2022895-BDFB-4E2E-9E6D-EA03E90E3A7A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6769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AD651AE-5231-4D5D-BABC-731519AD006A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954644" y="6332847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199E09C-7587-4454-B845-C4B57D52F1C4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08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D875582-6822-4EB3-91B5-9397BB155EE0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 altLang="en-US"/>
              <a:t>(c) Amir Herzberg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008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B7CA43C-E212-4ABC-9C7F-4C83DFBFF9F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796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3E1A501-BECF-4780-8D66-C409B6D1B349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789B568-39D9-4BAF-BD1B-7340AA15430F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81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4E837D5-3711-4598-9D3E-ED897AFBB532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8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C0530B-E111-402B-A9B5-86BB242E174B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5711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F908DE4-D3A3-4EEF-8864-D3BBEC29CD12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10400" y="6399755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A63C5EEA-574F-48E0-ADCC-1D5D7B9FEDE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33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16C0B36-3B97-4AD2-A89D-ECE8B0B4538E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7010400" y="6394179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BC8C7E66-6E32-44A6-8F44-4948CDF06D45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8141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ECC8A7B-3318-4269-84ED-952E51E9F404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220D7B-24B4-49D2-8DC5-97D628BDFE8C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8021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7470309-22AF-455F-A12E-55420F009B06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0C5AE9-1EFB-45BA-8EAE-651371EBA53E}" type="slidenum">
              <a:rPr lang="he-IL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130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+mj-lt"/>
              </a:defRPr>
            </a:lvl1pPr>
          </a:lstStyle>
          <a:p>
            <a:pPr>
              <a:defRPr/>
            </a:pPr>
            <a:fld id="{4E393DED-33F9-44FD-892F-F27B2CB4349D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 b="0" smtClean="0">
                <a:latin typeface="+mj-lt"/>
              </a:defRPr>
            </a:lvl1pPr>
          </a:lstStyle>
          <a:p>
            <a:pPr>
              <a:defRPr/>
            </a:pPr>
            <a:r>
              <a:rPr lang="en-US" altLang="en-US"/>
              <a:t>(c) Amir Herzberg</a:t>
            </a:r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anose="02020404030301010803" pitchFamily="18" charset="0"/>
              </a:defRPr>
            </a:lvl1pPr>
          </a:lstStyle>
          <a:p>
            <a:fld id="{A142CEC9-2D59-4610-B42E-23D66DBB3D02}" type="slidenum">
              <a:rPr lang="he-IL" altLang="en-US"/>
              <a:pPr/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609600 h 1000"/>
              <a:gd name="T2" fmla="*/ 0 w 1000"/>
              <a:gd name="T3" fmla="*/ 0 h 1000"/>
              <a:gd name="T4" fmla="*/ 82296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13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Infrastructure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810290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242F0D-BBF1-BD46-8073-D4AC3DFAD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1" y="1800031"/>
            <a:ext cx="7912428" cy="466744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92F99E4-6AE0-6E47-8692-AE92F85662F5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7862" cy="77946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b="0" kern="0" dirty="0"/>
              <a:t>Example - TLS Handshake with OCSP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6425324-2CCC-8840-92D9-8E38BA12434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52E024-A606-3B40-BD9D-4325E0091FAA}"/>
              </a:ext>
            </a:extLst>
          </p:cNvPr>
          <p:cNvSpPr txBox="1"/>
          <p:nvPr/>
        </p:nvSpPr>
        <p:spPr>
          <a:xfrm>
            <a:off x="301083" y="1087986"/>
            <a:ext cx="5854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Classical OCSP – Browser sends requests</a:t>
            </a:r>
          </a:p>
        </p:txBody>
      </p:sp>
    </p:spTree>
    <p:extLst>
      <p:ext uri="{BB962C8B-B14F-4D97-AF65-F5344CB8AC3E}">
        <p14:creationId xmlns:p14="http://schemas.microsoft.com/office/powerpoint/2010/main" val="2395297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OCSP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Cons of as-needed mechanisms mentioned before:</a:t>
            </a:r>
          </a:p>
          <a:p>
            <a:pPr lvl="1"/>
            <a:r>
              <a:rPr lang="en-US" sz="2400" dirty="0"/>
              <a:t>Privacy (expose domain and client to CA), load on CA, response delay, reliability (what if CA fails).</a:t>
            </a:r>
          </a:p>
          <a:p>
            <a:r>
              <a:rPr lang="en-US" sz="2800" dirty="0"/>
              <a:t>We will elaborate more on:</a:t>
            </a:r>
          </a:p>
          <a:p>
            <a:pPr lvl="1"/>
            <a:r>
              <a:rPr lang="en-US" sz="2400" dirty="0"/>
              <a:t>Ambiguity: </a:t>
            </a:r>
          </a:p>
          <a:p>
            <a:pPr lvl="2"/>
            <a:r>
              <a:rPr lang="en-US" sz="2000" dirty="0"/>
              <a:t>OCSP server (or CA) cannot resolve the request then replies with ”certificate status is known”.</a:t>
            </a:r>
          </a:p>
          <a:p>
            <a:pPr lvl="1"/>
            <a:r>
              <a:rPr lang="en-US" sz="2400" dirty="0"/>
              <a:t>Reliability or failed requests.</a:t>
            </a:r>
          </a:p>
          <a:p>
            <a:pPr lvl="2"/>
            <a:r>
              <a:rPr lang="en-US" sz="2000" dirty="0"/>
              <a:t>Client failed to establish a connection with the OCSP server.</a:t>
            </a:r>
          </a:p>
          <a:p>
            <a:pPr lvl="2"/>
            <a:r>
              <a:rPr lang="en-US" sz="2000" dirty="0"/>
              <a:t>Or client’s request is invalid (not signed, or not authorized).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F4AAC-8722-BD40-9666-A19966FD178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0365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Ambiguous/Failed OCSP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44" y="1057275"/>
            <a:ext cx="8218449" cy="4981575"/>
          </a:xfrm>
        </p:spPr>
        <p:txBody>
          <a:bodyPr/>
          <a:lstStyle/>
          <a:p>
            <a:r>
              <a:rPr lang="en-US" sz="2800" dirty="0"/>
              <a:t>What should the client do:</a:t>
            </a:r>
          </a:p>
          <a:p>
            <a:pPr lvl="1"/>
            <a:r>
              <a:rPr lang="en-US" sz="2400" dirty="0"/>
              <a:t>Wait forever – unrealistic!</a:t>
            </a:r>
          </a:p>
          <a:p>
            <a:pPr lvl="1"/>
            <a:r>
              <a:rPr lang="en-US" sz="2400" dirty="0"/>
              <a:t>Hard-fail: terminate the connection since certificate is unknown.</a:t>
            </a:r>
          </a:p>
          <a:p>
            <a:pPr lvl="2"/>
            <a:r>
              <a:rPr lang="en-US" sz="2000" dirty="0"/>
              <a:t>Safe!</a:t>
            </a:r>
          </a:p>
          <a:p>
            <a:pPr lvl="1"/>
            <a:r>
              <a:rPr lang="en-US" sz="2400" dirty="0"/>
              <a:t>Ask user: application display a message asking the use how to proceed.</a:t>
            </a:r>
          </a:p>
          <a:p>
            <a:pPr lvl="1"/>
            <a:r>
              <a:rPr lang="en-US" sz="2400" dirty="0"/>
              <a:t>soft-fail: pretend that a response has been received and continue.</a:t>
            </a:r>
          </a:p>
          <a:p>
            <a:pPr lvl="2"/>
            <a:r>
              <a:rPr lang="en-US" sz="2000" dirty="0"/>
              <a:t>Common choice for browsers!</a:t>
            </a:r>
          </a:p>
          <a:p>
            <a:pPr lvl="2"/>
            <a:r>
              <a:rPr lang="en-US" sz="2000" dirty="0"/>
              <a:t>Man in the middle attacker who may block the OCSP response to make a revoked cert go through?</a:t>
            </a:r>
          </a:p>
          <a:p>
            <a:pPr lvl="2"/>
            <a:r>
              <a:rPr lang="en-US" sz="2000" dirty="0"/>
              <a:t>See next slide.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DF858CD-FCE8-F14F-940E-0274EC5EC9C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73630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MitM</a:t>
            </a:r>
            <a:r>
              <a:rPr lang="en-US" sz="4000" dirty="0"/>
              <a:t> soft-fail attack on ‘classic OCSP’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A7D9756-6BF4-E940-9520-963F486EA42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53C6C8-C884-9744-B2F6-FE709F2AB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774" y="1148575"/>
            <a:ext cx="6727904" cy="480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8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12" y="277813"/>
            <a:ext cx="9032488" cy="779462"/>
          </a:xfrm>
        </p:spPr>
        <p:txBody>
          <a:bodyPr/>
          <a:lstStyle/>
          <a:p>
            <a:r>
              <a:rPr lang="en-US" sz="3400" dirty="0"/>
              <a:t>Classic OCSP is Problematic </a:t>
            </a:r>
            <a:r>
              <a:rPr lang="en-US" sz="3400" dirty="0">
                <a:sym typeface="Wingdings" pitchFamily="2" charset="2"/>
              </a:rPr>
              <a:t></a:t>
            </a:r>
            <a:r>
              <a:rPr lang="en-US" sz="3400" dirty="0"/>
              <a:t> Use OCSP-Stapling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571" y="1137424"/>
            <a:ext cx="8787161" cy="4993501"/>
          </a:xfrm>
        </p:spPr>
        <p:txBody>
          <a:bodyPr/>
          <a:lstStyle/>
          <a:p>
            <a:r>
              <a:rPr lang="en-US" sz="2500" dirty="0"/>
              <a:t>Subject of the certificate (aka web server) sends OCSP requests instead of the relying party (aka browser).</a:t>
            </a:r>
          </a:p>
          <a:p>
            <a:pPr lvl="1"/>
            <a:r>
              <a:rPr lang="en-US" sz="2200" dirty="0"/>
              <a:t>So subject acts as the OCSP client.</a:t>
            </a:r>
          </a:p>
          <a:p>
            <a:pPr lvl="1"/>
            <a:r>
              <a:rPr lang="en-US" sz="2200" dirty="0"/>
              <a:t>It receives a signed response back (signed by the CA and includes a timestamp) which it forwards to any relying party initiating a connection on behalf of the CA.</a:t>
            </a:r>
          </a:p>
          <a:p>
            <a:pPr lvl="1"/>
            <a:r>
              <a:rPr lang="en-US" sz="2200" dirty="0"/>
              <a:t>Browser accepts if signature is valid and time is recent enough.</a:t>
            </a:r>
          </a:p>
          <a:p>
            <a:r>
              <a:rPr lang="en-US" sz="2500" dirty="0"/>
              <a:t>Solves:</a:t>
            </a:r>
          </a:p>
          <a:p>
            <a:pPr lvl="1"/>
            <a:r>
              <a:rPr lang="en-US" sz="2200" dirty="0"/>
              <a:t>Privacy – the OCSP no longer knows about browsers access pattern  </a:t>
            </a:r>
          </a:p>
          <a:p>
            <a:pPr lvl="1"/>
            <a:r>
              <a:rPr lang="en-US" sz="2200" dirty="0"/>
              <a:t>Reduce load – one request per website rather than many requests from browsers.</a:t>
            </a:r>
          </a:p>
          <a:p>
            <a:pPr lvl="1"/>
            <a:r>
              <a:rPr lang="en-US" sz="2200" dirty="0"/>
              <a:t>CA limits OCSP service to subjects – easier to manage.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0EF0826-5A9C-0B4D-B3EF-F70163A60B0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65554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OCSP-Stapling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D0080E-83DD-A64C-A483-63F00BAC1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889" y="1057274"/>
            <a:ext cx="7528624" cy="5055559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35DD3B9-C964-3448-A0E6-FD4DD9C12B1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05328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686800" cy="779462"/>
          </a:xfrm>
        </p:spPr>
        <p:txBody>
          <a:bodyPr/>
          <a:lstStyle/>
          <a:p>
            <a:r>
              <a:rPr lang="en-US" sz="3400" dirty="0"/>
              <a:t>OCSP-Stapling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7424"/>
            <a:ext cx="8229600" cy="4993501"/>
          </a:xfrm>
        </p:spPr>
        <p:txBody>
          <a:bodyPr/>
          <a:lstStyle/>
          <a:p>
            <a:r>
              <a:rPr lang="en-US" dirty="0"/>
              <a:t>Challenge: many servers don’t staple! </a:t>
            </a:r>
          </a:p>
          <a:p>
            <a:pPr lvl="1"/>
            <a:r>
              <a:rPr lang="en-US" dirty="0"/>
              <a:t>Or, worse: staple `sometimes/usually’ </a:t>
            </a:r>
          </a:p>
          <a:p>
            <a:pPr lvl="1"/>
            <a:r>
              <a:rPr lang="en-US" dirty="0"/>
              <a:t>So, try OCSP? Connect anyway? Disconnect? </a:t>
            </a:r>
          </a:p>
          <a:p>
            <a:pPr lvl="2"/>
            <a:r>
              <a:rPr lang="en-US" dirty="0"/>
              <a:t>Usually browsers attempt to do classical OCSP then if </a:t>
            </a:r>
            <a:r>
              <a:rPr lang="en-US" dirty="0" err="1"/>
              <a:t>nio</a:t>
            </a:r>
            <a:r>
              <a:rPr lang="en-US" dirty="0"/>
              <a:t> response, do soft-fail.</a:t>
            </a:r>
          </a:p>
          <a:p>
            <a:pPr lvl="2"/>
            <a:r>
              <a:rPr lang="en-US" dirty="0"/>
              <a:t>So we are back to MitM attacks described before.</a:t>
            </a:r>
          </a:p>
          <a:p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Solution: </a:t>
            </a:r>
            <a:r>
              <a:rPr lang="en-US" dirty="0">
                <a:solidFill>
                  <a:srgbClr val="0000FF"/>
                </a:solidFill>
              </a:rPr>
              <a:t>`Must-staple’ cert. extension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RFC 7633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Mark as not critical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As it may not be supported by some browsers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EADF1-409F-6D47-A4AA-F3F3A365145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9233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OCSP with Must-Staple Extension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53" y="1340768"/>
            <a:ext cx="7999294" cy="3024733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F7222C4-BFFF-4425-81E2-20BB4E8BEEBD}"/>
              </a:ext>
            </a:extLst>
          </p:cNvPr>
          <p:cNvSpPr/>
          <p:nvPr/>
        </p:nvSpPr>
        <p:spPr bwMode="auto">
          <a:xfrm>
            <a:off x="572353" y="4259766"/>
            <a:ext cx="8114447" cy="173959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Principle: </a:t>
            </a:r>
            <a:br>
              <a: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Defenses should not be bypassed due to failures. </a:t>
            </a:r>
            <a:br>
              <a:rPr lang="en-US" sz="2400" b="0" i="1" dirty="0"/>
            </a:b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If defenses are bypassed upon failure, attacker will cause failures to bypass defenses.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EA4D4CE-840A-1740-A9C1-0026773610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398784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CEFEC-A530-40B6-89C6-F9E41BD3F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OCSP Responses (1)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15D9A4-4B2F-4B2C-87EE-475BBF3DA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541834" cy="4981575"/>
          </a:xfrm>
        </p:spPr>
        <p:txBody>
          <a:bodyPr/>
          <a:lstStyle/>
          <a:p>
            <a:r>
              <a:rPr lang="en-US" sz="2400" dirty="0"/>
              <a:t>OCSP overhead is high – esp. if frequent</a:t>
            </a:r>
          </a:p>
          <a:p>
            <a:r>
              <a:rPr lang="en-US" sz="2400" dirty="0"/>
              <a:t>Several optimizations possible, e.g.:</a:t>
            </a:r>
            <a:br>
              <a:rPr lang="en-US" sz="2400" dirty="0"/>
            </a:br>
            <a:r>
              <a:rPr lang="en-US" sz="2400" dirty="0"/>
              <a:t>Merkle digest-tree and Proof-of-Inclusion (</a:t>
            </a:r>
            <a:r>
              <a:rPr lang="en-US" sz="2400" dirty="0" err="1"/>
              <a:t>PoI</a:t>
            </a:r>
            <a:r>
              <a:rPr lang="en-US" sz="2400" dirty="0"/>
              <a:t>).</a:t>
            </a:r>
          </a:p>
          <a:p>
            <a:pPr lvl="1"/>
            <a:r>
              <a:rPr lang="en-US" sz="2000" dirty="0"/>
              <a:t>Saves number of needed signatures (recall, public key cryptography is expensive)!</a:t>
            </a:r>
            <a:endParaRPr lang="he-IL" sz="2000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98C5EF-7172-4044-8E36-645F4D5B2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484" y="3025194"/>
            <a:ext cx="6110769" cy="338772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7C9ED27B-9F37-6D45-A374-2860E9268F2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617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CEFEC-A530-40B6-89C6-F9E41BD3F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Signed Revocations-Status Merkle-Tree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15D9A4-4B2F-4B2C-87EE-475BBF3DA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further optimization: send digest and PoI in </a:t>
            </a:r>
            <a:r>
              <a:rPr lang="en-US" b="1" dirty="0"/>
              <a:t>revocations-status </a:t>
            </a:r>
            <a:r>
              <a:rPr lang="en-US" dirty="0"/>
              <a:t>Merkle tree: </a:t>
            </a:r>
            <a:endParaRPr lang="he-IL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4B33C9-B9C5-41A3-9E9D-31F201A32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487" y="2104888"/>
            <a:ext cx="7081025" cy="4026037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23E097F-4D12-B14D-B49E-2D04AE5B6B4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98967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Certificate revocation.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Dealing with CA failures. 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6985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Dealing with CA Failures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23819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/>
            <a:r>
              <a:rPr lang="en-US" altLang="he-IL"/>
              <a:t>Why and How CAs fail?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388938" y="993673"/>
            <a:ext cx="8229600" cy="4981575"/>
          </a:xfrm>
        </p:spPr>
        <p:txBody>
          <a:bodyPr/>
          <a:lstStyle/>
          <a:p>
            <a:pPr eaLnBrk="1" hangingPunct="1"/>
            <a:r>
              <a:rPr lang="en-US" altLang="he-IL" sz="2400" dirty="0"/>
              <a:t>Many CAs `trusted’ in browsers (as root)</a:t>
            </a:r>
          </a:p>
          <a:p>
            <a:pPr eaLnBrk="1" hangingPunct="1"/>
            <a:r>
              <a:rPr lang="en-US" altLang="he-IL" sz="2400" dirty="0"/>
              <a:t>‘Domain-Validated’ certificates</a:t>
            </a:r>
          </a:p>
          <a:p>
            <a:pPr eaLnBrk="1" hangingPunct="1"/>
            <a:r>
              <a:rPr lang="en-US" altLang="he-IL" sz="2400" dirty="0"/>
              <a:t>Several well-known failures</a:t>
            </a:r>
          </a:p>
          <a:p>
            <a:pPr lvl="1" eaLnBrk="1" hangingPunct="1"/>
            <a:r>
              <a:rPr lang="en-US" altLang="he-IL" sz="2000" dirty="0" err="1"/>
              <a:t>DigiNotar</a:t>
            </a:r>
            <a:r>
              <a:rPr lang="en-US" altLang="he-IL" sz="2000" dirty="0"/>
              <a:t>, Comodo, Stuxnet, … </a:t>
            </a:r>
          </a:p>
          <a:p>
            <a:pPr eaLnBrk="1" hangingPunct="1"/>
            <a:r>
              <a:rPr lang="en-US" altLang="he-IL" sz="2400" dirty="0"/>
              <a:t>Every CA can certify any domain (name)</a:t>
            </a:r>
          </a:p>
          <a:p>
            <a:pPr lvl="1" eaLnBrk="1" hangingPunct="1"/>
            <a:r>
              <a:rPr lang="en-US" altLang="he-IL" sz="2000" dirty="0"/>
              <a:t>Name constraints NOT applied (esp. to roots)</a:t>
            </a:r>
          </a:p>
          <a:p>
            <a:pPr lvl="1" eaLnBrk="1" hangingPunct="1"/>
            <a:r>
              <a:rPr lang="en-US" altLang="he-IL" sz="2000" dirty="0"/>
              <a:t>Some CAs may be negligible or even rogue</a:t>
            </a:r>
          </a:p>
          <a:p>
            <a:pPr eaLnBrk="1" hangingPunct="1"/>
            <a:r>
              <a:rPr lang="en-US" altLang="he-IL" sz="2400" dirty="0"/>
              <a:t>Bad certificates:</a:t>
            </a:r>
          </a:p>
          <a:p>
            <a:pPr lvl="1" eaLnBrk="1" hangingPunct="1"/>
            <a:r>
              <a:rPr lang="en-US" altLang="he-IL" sz="2000" dirty="0"/>
              <a:t>Equivocation: rogue certificates for same name as a legit cert</a:t>
            </a:r>
          </a:p>
          <a:p>
            <a:pPr lvl="1" eaLnBrk="1" hangingPunct="1"/>
            <a:r>
              <a:rPr lang="en-US" altLang="he-IL" sz="2000" dirty="0"/>
              <a:t>Misleading certificates, e.g., similar name</a:t>
            </a:r>
          </a:p>
          <a:p>
            <a:pPr eaLnBrk="1" hangingPunct="1"/>
            <a:r>
              <a:rPr lang="en-US" altLang="he-IL" sz="2400" dirty="0"/>
              <a:t>Can we improve defense against bad CA?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526B425-CDC8-7143-88BC-B79EC4816B8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45945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40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40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Defenses against CA failures	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388937" y="1006928"/>
            <a:ext cx="8539909" cy="4981575"/>
          </a:xfrm>
        </p:spPr>
        <p:txBody>
          <a:bodyPr/>
          <a:lstStyle/>
          <a:p>
            <a:r>
              <a:rPr lang="en-US" sz="2400" b="1" dirty="0"/>
              <a:t>Use name constraints to limit risk</a:t>
            </a:r>
          </a:p>
          <a:p>
            <a:pPr lvl="1"/>
            <a:r>
              <a:rPr lang="en-US" sz="2000" dirty="0"/>
              <a:t>who can issue global TLDs (.com, etc.)?</a:t>
            </a:r>
            <a:endParaRPr lang="en-US" sz="2000" b="1" dirty="0"/>
          </a:p>
          <a:p>
            <a:r>
              <a:rPr lang="en-US" sz="2400" b="1" dirty="0"/>
              <a:t>Static key pinning: </a:t>
            </a:r>
            <a:r>
              <a:rPr lang="en-US" sz="2400" dirty="0"/>
              <a:t>`burned-in’ public keys</a:t>
            </a:r>
            <a:endParaRPr lang="en-US" sz="2400" b="1" dirty="0"/>
          </a:p>
          <a:p>
            <a:pPr lvl="1"/>
            <a:r>
              <a:rPr lang="en-US" sz="2000" dirty="0"/>
              <a:t>Detected </a:t>
            </a:r>
            <a:r>
              <a:rPr lang="en-US" sz="2000" dirty="0" err="1"/>
              <a:t>MitM</a:t>
            </a:r>
            <a:r>
              <a:rPr lang="en-US" sz="2000" dirty="0"/>
              <a:t> in Iran: rogue </a:t>
            </a:r>
            <a:r>
              <a:rPr lang="en-US" sz="2000" dirty="0" err="1"/>
              <a:t>DigiNotar</a:t>
            </a:r>
            <a:r>
              <a:rPr lang="en-US" sz="2000" dirty="0"/>
              <a:t> cert of Google</a:t>
            </a:r>
          </a:p>
          <a:p>
            <a:pPr lvl="1"/>
            <a:r>
              <a:rPr lang="en-US" sz="2000" dirty="0"/>
              <a:t>Limited: changing keys? Which keys to preload ? </a:t>
            </a:r>
          </a:p>
          <a:p>
            <a:r>
              <a:rPr lang="en-US" sz="2400" b="1" dirty="0"/>
              <a:t>Dynamic Pinning: HTTP Public-Key Pinning (HPKP)</a:t>
            </a:r>
          </a:p>
          <a:p>
            <a:pPr lvl="1"/>
            <a:r>
              <a:rPr lang="en-US" sz="2000" dirty="0"/>
              <a:t>Server: I always use this PK / Cert / Chain</a:t>
            </a:r>
          </a:p>
          <a:p>
            <a:pPr lvl="1"/>
            <a:r>
              <a:rPr lang="en-US" sz="2000" dirty="0"/>
              <a:t>Client: remember, implement, detect &amp; report attacks</a:t>
            </a:r>
          </a:p>
          <a:p>
            <a:pPr lvl="1"/>
            <a:r>
              <a:rPr lang="en-US" sz="2000" dirty="0"/>
              <a:t>Concerns: key loss/exposure, changing keys (recover security)</a:t>
            </a:r>
          </a:p>
          <a:p>
            <a:r>
              <a:rPr lang="en-US" sz="2400" dirty="0"/>
              <a:t>Still, </a:t>
            </a:r>
            <a:r>
              <a:rPr lang="en-US" sz="2400" b="1" dirty="0"/>
              <a:t>Trust-On-First-Use (TOFU) </a:t>
            </a:r>
            <a:r>
              <a:rPr lang="en-US" sz="2400" dirty="0"/>
              <a:t>can be helpful</a:t>
            </a:r>
          </a:p>
          <a:p>
            <a:pPr lvl="1"/>
            <a:r>
              <a:rPr lang="en-US" sz="2000" dirty="0"/>
              <a:t>E.g. for security policies: OCSP-must-stapling or CAs-pinning</a:t>
            </a:r>
          </a:p>
          <a:p>
            <a:r>
              <a:rPr lang="en-US" sz="2400" dirty="0"/>
              <a:t>Certificate Transparency (CT): </a:t>
            </a:r>
            <a:r>
              <a:rPr lang="en-US" sz="2400" b="1" dirty="0"/>
              <a:t>Accountability</a:t>
            </a:r>
          </a:p>
          <a:p>
            <a:pPr lvl="1"/>
            <a:r>
              <a:rPr lang="en-US" altLang="he-IL" sz="2000" b="1" dirty="0"/>
              <a:t>Public, auditable certificates log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0C58643-8567-EF48-9E00-19E980AF5C6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1575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 wrap="square" anchor="t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he-IL" sz="3600" b="1"/>
              <a:t>Certificate Transparency (CT) [RFC6962]</a:t>
            </a:r>
          </a:p>
        </p:txBody>
      </p:sp>
      <p:sp>
        <p:nvSpPr>
          <p:cNvPr id="50180" name="Content Placeholder 5"/>
          <p:cNvSpPr>
            <a:spLocks noGrp="1"/>
          </p:cNvSpPr>
          <p:nvPr>
            <p:ph type="body" sz="half" idx="1"/>
          </p:nvPr>
        </p:nvSpPr>
        <p:spPr>
          <a:xfrm>
            <a:off x="457199" y="1057275"/>
            <a:ext cx="4448555" cy="4981575"/>
          </a:xfrm>
        </p:spPr>
        <p:txBody>
          <a:bodyPr wrap="square" anchor="t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he-IL" sz="2400" dirty="0"/>
              <a:t>X.509: CAs sign cert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b="1" dirty="0"/>
              <a:t>Accountability</a:t>
            </a:r>
            <a:r>
              <a:rPr lang="en-US" altLang="he-IL" sz="2000" dirty="0"/>
              <a:t>: identify issuer, </a:t>
            </a:r>
            <a:r>
              <a:rPr lang="en-US" altLang="he-IL" sz="2000" b="1" dirty="0"/>
              <a:t>given</a:t>
            </a:r>
            <a:r>
              <a:rPr lang="en-US" altLang="he-IL" sz="2000" dirty="0"/>
              <a:t> (rogue) cert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he-IL" sz="2400" dirty="0">
                <a:solidFill>
                  <a:srgbClr val="FF0000"/>
                </a:solidFill>
              </a:rPr>
              <a:t>Challenge: find rogue cert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dirty="0"/>
              <a:t>Unrealistic to expect relying parties to detect 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dirty="0"/>
              <a:t>Google detected in Iran - since Chrome had pinned Google’s PK</a:t>
            </a:r>
          </a:p>
          <a:p>
            <a:pPr eaLnBrk="1" hangingPunct="1">
              <a:lnSpc>
                <a:spcPct val="90000"/>
              </a:lnSpc>
            </a:pPr>
            <a:r>
              <a:rPr lang="en-US" altLang="he-IL" sz="2400" dirty="0"/>
              <a:t>Proposed solution: </a:t>
            </a:r>
            <a:r>
              <a:rPr lang="en-US" altLang="he-IL" sz="2400" dirty="0">
                <a:highlight>
                  <a:srgbClr val="00FF00"/>
                </a:highlight>
              </a:rPr>
              <a:t>Certificate Transparency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he-IL" sz="2400" dirty="0"/>
              <a:t>Functions: </a:t>
            </a:r>
            <a:r>
              <a:rPr lang="en-US" altLang="he-IL" sz="2400" b="1" dirty="0"/>
              <a:t>Logging, Monitoring and Auditing</a:t>
            </a:r>
          </a:p>
          <a:p>
            <a:pPr eaLnBrk="1" hangingPunct="1">
              <a:lnSpc>
                <a:spcPct val="90000"/>
              </a:lnSpc>
            </a:pPr>
            <a:endParaRPr lang="en-US" altLang="he-IL" sz="2400" dirty="0"/>
          </a:p>
        </p:txBody>
      </p:sp>
      <p:sp>
        <p:nvSpPr>
          <p:cNvPr id="73" name="Content Placeholder 3">
            <a:extLst>
              <a:ext uri="{FF2B5EF4-FFF2-40B4-BE49-F238E27FC236}">
                <a16:creationId xmlns:a16="http://schemas.microsoft.com/office/drawing/2014/main" id="{286DFA88-3480-49A9-AE31-6B1FE6DF8806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4648200" y="1057275"/>
            <a:ext cx="4250346" cy="2414588"/>
          </a:xfrm>
        </p:spPr>
        <p:txBody>
          <a:bodyPr/>
          <a:lstStyle/>
          <a:p>
            <a:pPr marL="344487" lvl="1" indent="0" eaLnBrk="1" hangingPunct="1">
              <a:lnSpc>
                <a:spcPct val="90000"/>
              </a:lnSpc>
              <a:buNone/>
            </a:pPr>
            <a:r>
              <a:rPr lang="en-US" altLang="he-IL" sz="2000" b="1" dirty="0"/>
              <a:t>Three types of entities: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b="1" dirty="0"/>
              <a:t>Loggers </a:t>
            </a:r>
            <a:r>
              <a:rPr lang="en-US" altLang="he-IL" sz="2000" dirty="0"/>
              <a:t>provide public logs of certificates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b="1" dirty="0"/>
              <a:t>Monitors </a:t>
            </a:r>
            <a:r>
              <a:rPr lang="en-US" altLang="he-IL" sz="2000" dirty="0"/>
              <a:t>monitor certificates logged for detection of suspect certificates</a:t>
            </a:r>
            <a:endParaRPr lang="en-US" altLang="he-IL" sz="2000" b="1" dirty="0"/>
          </a:p>
          <a:p>
            <a:pPr lvl="1" eaLnBrk="1" hangingPunct="1">
              <a:lnSpc>
                <a:spcPct val="90000"/>
              </a:lnSpc>
            </a:pPr>
            <a:r>
              <a:rPr lang="en-US" altLang="he-IL" sz="2000" b="1" dirty="0"/>
              <a:t>Auditing </a:t>
            </a:r>
            <a:r>
              <a:rPr lang="en-US" altLang="he-IL" sz="2000" dirty="0"/>
              <a:t>(auditors?):</a:t>
            </a:r>
            <a:r>
              <a:rPr lang="en-US" altLang="he-IL" sz="2000" b="1" dirty="0"/>
              <a:t> </a:t>
            </a:r>
            <a:r>
              <a:rPr lang="en-US" altLang="he-IL" sz="2000" dirty="0"/>
              <a:t>check for misbehaving loggers</a:t>
            </a:r>
            <a:endParaRPr lang="en-US" altLang="he-IL" sz="2000" b="1" dirty="0"/>
          </a:p>
          <a:p>
            <a:endParaRPr lang="en-US" sz="4000" dirty="0"/>
          </a:p>
        </p:txBody>
      </p:sp>
      <p:pic>
        <p:nvPicPr>
          <p:cNvPr id="8" name="Picture 3" descr="image3.png">
            <a:extLst>
              <a:ext uri="{FF2B5EF4-FFF2-40B4-BE49-F238E27FC236}">
                <a16:creationId xmlns:a16="http://schemas.microsoft.com/office/drawing/2014/main" id="{A76A458D-01E5-4F19-8035-50ADD8EAE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95169" y="3480218"/>
            <a:ext cx="3375627" cy="2771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: Top Corners One Rounded and One Snipped 4">
            <a:extLst>
              <a:ext uri="{FF2B5EF4-FFF2-40B4-BE49-F238E27FC236}">
                <a16:creationId xmlns:a16="http://schemas.microsoft.com/office/drawing/2014/main" id="{08935028-1238-4B7C-9A50-34F7749ECFA7}"/>
              </a:ext>
            </a:extLst>
          </p:cNvPr>
          <p:cNvSpPr/>
          <p:nvPr/>
        </p:nvSpPr>
        <p:spPr bwMode="auto">
          <a:xfrm flipH="1" flipV="1">
            <a:off x="6129265" y="3764573"/>
            <a:ext cx="2122462" cy="650876"/>
          </a:xfrm>
          <a:prstGeom prst="snipRoundRect">
            <a:avLst>
              <a:gd name="adj1" fmla="val 16667"/>
              <a:gd name="adj2" fmla="val 50000"/>
            </a:avLst>
          </a:prstGeom>
          <a:solidFill>
            <a:srgbClr val="F2BE1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: Top Corners One Rounded and One Snipped 5">
            <a:extLst>
              <a:ext uri="{FF2B5EF4-FFF2-40B4-BE49-F238E27FC236}">
                <a16:creationId xmlns:a16="http://schemas.microsoft.com/office/drawing/2014/main" id="{D1442B1C-0090-4ECB-8524-B47BFE1BFC29}"/>
              </a:ext>
            </a:extLst>
          </p:cNvPr>
          <p:cNvSpPr/>
          <p:nvPr/>
        </p:nvSpPr>
        <p:spPr bwMode="auto">
          <a:xfrm flipH="1" flipV="1">
            <a:off x="6789380" y="4849484"/>
            <a:ext cx="1754344" cy="681934"/>
          </a:xfrm>
          <a:prstGeom prst="snipRoundRect">
            <a:avLst>
              <a:gd name="adj1" fmla="val 16667"/>
              <a:gd name="adj2" fmla="val 50000"/>
            </a:avLst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2F361BF-BFBD-4AAB-95B4-01951A5C0B1B}"/>
              </a:ext>
            </a:extLst>
          </p:cNvPr>
          <p:cNvSpPr/>
          <p:nvPr/>
        </p:nvSpPr>
        <p:spPr bwMode="auto">
          <a:xfrm>
            <a:off x="6857619" y="4878562"/>
            <a:ext cx="1686105" cy="249107"/>
          </a:xfrm>
          <a:prstGeom prst="roundRect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Relying</a:t>
            </a:r>
            <a:r>
              <a:rPr kumimoji="0" lang="en-US" sz="18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party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5E0269C-B9D4-4A69-86A7-826ED1294122}"/>
              </a:ext>
            </a:extLst>
          </p:cNvPr>
          <p:cNvSpPr/>
          <p:nvPr/>
        </p:nvSpPr>
        <p:spPr bwMode="auto">
          <a:xfrm>
            <a:off x="7111714" y="5194829"/>
            <a:ext cx="1432010" cy="336589"/>
          </a:xfrm>
          <a:prstGeom prst="roundRect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ym typeface="Wingdings" panose="05000000000000000000" pitchFamily="2" charset="2"/>
              </a:rPr>
              <a:t>(browser)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0CF2C4-4ED3-449B-ABA9-FC8EA31F92BD}"/>
              </a:ext>
            </a:extLst>
          </p:cNvPr>
          <p:cNvSpPr/>
          <p:nvPr/>
        </p:nvSpPr>
        <p:spPr bwMode="auto">
          <a:xfrm>
            <a:off x="6363121" y="3916126"/>
            <a:ext cx="1888605" cy="267957"/>
          </a:xfrm>
          <a:prstGeom prst="rect">
            <a:avLst/>
          </a:prstGeom>
          <a:solidFill>
            <a:srgbClr val="F2BE1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Google, CAs,…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F0A371B-401D-4BDF-808F-596331C7E1CE}"/>
              </a:ext>
            </a:extLst>
          </p:cNvPr>
          <p:cNvSpPr/>
          <p:nvPr/>
        </p:nvSpPr>
        <p:spPr bwMode="auto">
          <a:xfrm>
            <a:off x="1748491" y="5619978"/>
            <a:ext cx="2743200" cy="426885"/>
          </a:xfrm>
          <a:prstGeom prst="roundRect">
            <a:avLst/>
          </a:prstGeom>
          <a:solidFill>
            <a:srgbClr val="4181E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CAs, Facebook, others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80D2A781-0A81-CD4D-8E28-95D92869283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715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uiExpand="1" build="p"/>
      <p:bldP spid="5" grpId="0" animBg="1"/>
      <p:bldP spid="6" grpId="0" animBg="1"/>
      <p:bldP spid="4" grpId="0" animBg="1"/>
      <p:bldP spid="10" grpId="0" animBg="1"/>
      <p:bldP spid="9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388938" y="251179"/>
            <a:ext cx="8297862" cy="583322"/>
          </a:xfrm>
        </p:spPr>
        <p:txBody>
          <a:bodyPr/>
          <a:lstStyle/>
          <a:p>
            <a:pPr eaLnBrk="1" hangingPunct="1"/>
            <a:r>
              <a:rPr lang="en-US" altLang="he-IL" sz="3600" b="1" dirty="0">
                <a:solidFill>
                  <a:srgbClr val="0070C0"/>
                </a:solidFill>
                <a:latin typeface="Gentium Book Basic" pitchFamily="2" charset="0"/>
              </a:rPr>
              <a:t>Certificate Transparency (CT): Goals</a:t>
            </a:r>
          </a:p>
        </p:txBody>
      </p:sp>
      <p:sp>
        <p:nvSpPr>
          <p:cNvPr id="50180" name="Content Placeholder 5"/>
          <p:cNvSpPr>
            <a:spLocks noGrp="1"/>
          </p:cNvSpPr>
          <p:nvPr>
            <p:ph idx="1"/>
          </p:nvPr>
        </p:nvSpPr>
        <p:spPr>
          <a:xfrm>
            <a:off x="388937" y="899568"/>
            <a:ext cx="8509735" cy="5707253"/>
          </a:xfrm>
        </p:spPr>
        <p:txBody>
          <a:bodyPr/>
          <a:lstStyle/>
          <a:p>
            <a:pPr eaLnBrk="1" hangingPunct="1"/>
            <a:r>
              <a:rPr lang="en-US" altLang="he-IL" sz="2800" dirty="0">
                <a:latin typeface="Gentium Book Basic" pitchFamily="2" charset="0"/>
                <a:sym typeface="Wingdings" panose="05000000000000000000" pitchFamily="2" charset="2"/>
              </a:rPr>
              <a:t> Easier to detect, revoke rogue certificates</a:t>
            </a:r>
          </a:p>
          <a:p>
            <a:pPr eaLnBrk="1" hangingPunct="1"/>
            <a:r>
              <a:rPr lang="en-US" altLang="he-IL" sz="2800" dirty="0">
                <a:latin typeface="Gentium Book Basic" pitchFamily="2" charset="0"/>
                <a:sym typeface="Wingdings" panose="05000000000000000000" pitchFamily="2" charset="2"/>
              </a:rPr>
              <a:t> Easier to detect, dis-trust rogue CAs: </a:t>
            </a:r>
            <a:br>
              <a:rPr lang="en-US" altLang="he-IL" sz="2800" dirty="0">
                <a:latin typeface="Gentium Book Basic" pitchFamily="2" charset="0"/>
                <a:sym typeface="Wingdings" panose="05000000000000000000" pitchFamily="2" charset="2"/>
              </a:rPr>
            </a:br>
            <a:r>
              <a:rPr lang="en-US" altLang="he-IL" sz="2800" dirty="0">
                <a:latin typeface="Gentium Book Basic" pitchFamily="2" charset="0"/>
                <a:sym typeface="Wingdings" panose="05000000000000000000" pitchFamily="2" charset="2"/>
              </a:rPr>
              <a:t>	</a:t>
            </a:r>
            <a:r>
              <a:rPr lang="en-US" altLang="he-IL" sz="2800" dirty="0">
                <a:highlight>
                  <a:srgbClr val="00FF00"/>
                </a:highlight>
                <a:latin typeface="Gentium Book Basic" pitchFamily="2" charset="0"/>
                <a:sym typeface="Wingdings" panose="05000000000000000000" pitchFamily="2" charset="2"/>
              </a:rPr>
              <a:t>No (real) accountability without transparency! </a:t>
            </a:r>
          </a:p>
          <a:p>
            <a:pPr eaLnBrk="1" hangingPunct="1"/>
            <a:r>
              <a:rPr lang="en-US" altLang="he-IL" sz="2800" dirty="0">
                <a:solidFill>
                  <a:srgbClr val="FF0000"/>
                </a:solidFill>
                <a:latin typeface="Gentium Book Basic" pitchFamily="2" charset="0"/>
              </a:rPr>
              <a:t>What about rogue loggers ? </a:t>
            </a:r>
          </a:p>
          <a:p>
            <a:pPr eaLnBrk="1" hangingPunct="1"/>
            <a:r>
              <a:rPr lang="en-US" altLang="he-IL" sz="2800" dirty="0">
                <a:latin typeface="Gentium Book Basic" pitchFamily="2" charset="0"/>
              </a:rPr>
              <a:t>Option 1: </a:t>
            </a:r>
            <a:r>
              <a:rPr lang="en-US" altLang="he-IL" sz="2800" dirty="0">
                <a:highlight>
                  <a:srgbClr val="FFFF00"/>
                </a:highlight>
                <a:latin typeface="Gentium Book Basic" pitchFamily="2" charset="0"/>
              </a:rPr>
              <a:t>Honest-Logger CT (HL-CT) </a:t>
            </a:r>
            <a:r>
              <a:rPr lang="en-US" altLang="he-IL" sz="2800" dirty="0">
                <a:latin typeface="Gentium Book Basic" pitchFamily="2" charset="0"/>
              </a:rPr>
              <a:t>[RFC6962] </a:t>
            </a:r>
          </a:p>
          <a:p>
            <a:pPr lvl="1" eaLnBrk="1" hangingPunct="1"/>
            <a:r>
              <a:rPr lang="en-US" altLang="he-IL" sz="2400" dirty="0">
                <a:latin typeface="Gentium Book Basic" pitchFamily="2" charset="0"/>
              </a:rPr>
              <a:t>Assume honest logger [out of two loggers – redundancy]</a:t>
            </a:r>
          </a:p>
          <a:p>
            <a:pPr eaLnBrk="1" hangingPunct="1"/>
            <a:r>
              <a:rPr lang="en-US" altLang="he-IL" sz="2800" dirty="0">
                <a:latin typeface="Gentium Book Basic" pitchFamily="2" charset="0"/>
              </a:rPr>
              <a:t>Option 2: </a:t>
            </a:r>
            <a:r>
              <a:rPr lang="en-US" altLang="he-IL" sz="2800" dirty="0">
                <a:highlight>
                  <a:srgbClr val="FFFF00"/>
                </a:highlight>
                <a:latin typeface="Gentium Book Basic" pitchFamily="2" charset="0"/>
              </a:rPr>
              <a:t>NTTP-Secure CT (NS-CT):</a:t>
            </a:r>
            <a:endParaRPr lang="en-US" altLang="he-IL" sz="2800" dirty="0">
              <a:latin typeface="Gentium Book Basic" pitchFamily="2" charset="0"/>
            </a:endParaRPr>
          </a:p>
          <a:p>
            <a:pPr lvl="1" eaLnBrk="1" hangingPunct="1"/>
            <a:r>
              <a:rPr lang="en-US" altLang="he-IL" sz="2400" dirty="0">
                <a:latin typeface="Gentium Book Basic" pitchFamily="2" charset="0"/>
              </a:rPr>
              <a:t>Monitors, relying-parties detect misbehaving loggers</a:t>
            </a:r>
          </a:p>
          <a:p>
            <a:pPr lvl="1" eaLnBrk="1" hangingPunct="1"/>
            <a:r>
              <a:rPr lang="en-US" altLang="he-IL" sz="2400" dirty="0">
                <a:latin typeface="Gentium Book Basic" pitchFamily="2" charset="0"/>
              </a:rPr>
              <a:t>Relying party decides which </a:t>
            </a:r>
            <a:r>
              <a:rPr lang="en-US" altLang="he-IL" sz="2400" b="1" dirty="0">
                <a:latin typeface="Gentium Book Basic" pitchFamily="2" charset="0"/>
              </a:rPr>
              <a:t>monitor(s) </a:t>
            </a:r>
            <a:r>
              <a:rPr lang="en-US" altLang="he-IL" sz="2400" dirty="0">
                <a:latin typeface="Gentium Book Basic" pitchFamily="2" charset="0"/>
              </a:rPr>
              <a:t>it relies on (trusts) !</a:t>
            </a:r>
          </a:p>
          <a:p>
            <a:pPr lvl="1" eaLnBrk="1" hangingPunct="1"/>
            <a:r>
              <a:rPr lang="en-US" altLang="he-IL" sz="2400" dirty="0">
                <a:latin typeface="Gentium Book Basic" pitchFamily="2" charset="0"/>
              </a:rPr>
              <a:t>Original CT goal: </a:t>
            </a:r>
            <a:r>
              <a:rPr lang="en-US" altLang="he-IL" sz="2400" dirty="0">
                <a:highlight>
                  <a:srgbClr val="00FF00"/>
                </a:highlight>
                <a:latin typeface="Gentium Book Basic" pitchFamily="2" charset="0"/>
              </a:rPr>
              <a:t>‘no trusted third party’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101C3D7-8628-B144-B8EF-3D1D32337DD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96687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01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01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01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01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01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01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1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1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660399"/>
          </a:xfrm>
        </p:spPr>
        <p:txBody>
          <a:bodyPr/>
          <a:lstStyle/>
          <a:p>
            <a:r>
              <a:rPr lang="en-US" dirty="0"/>
              <a:t>Honest-Logger CT: Issuing Certificate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494" y="938212"/>
            <a:ext cx="8229600" cy="2137901"/>
          </a:xfrm>
        </p:spPr>
        <p:txBody>
          <a:bodyPr/>
          <a:lstStyle/>
          <a:p>
            <a:r>
              <a:rPr lang="en-US" sz="2400" dirty="0"/>
              <a:t>Subject, e.g. website, sends request</a:t>
            </a:r>
          </a:p>
          <a:p>
            <a:pPr lvl="1"/>
            <a:r>
              <a:rPr lang="en-US" sz="2000" dirty="0"/>
              <a:t>Request contains ‘To Be Signed’ fields: name, public-key</a:t>
            </a:r>
          </a:p>
          <a:p>
            <a:r>
              <a:rPr lang="en-US" sz="2400" dirty="0"/>
              <a:t>CA validates request, signs cert, sends to </a:t>
            </a:r>
            <a:r>
              <a:rPr lang="en-US" sz="2400" b="1" dirty="0"/>
              <a:t>logger</a:t>
            </a:r>
          </a:p>
          <a:p>
            <a:r>
              <a:rPr lang="en-US" sz="2400" dirty="0"/>
              <a:t>Logger adds cert to log, signs and returns (signed) </a:t>
            </a:r>
            <a:r>
              <a:rPr lang="en-US" sz="2400" b="1" dirty="0"/>
              <a:t>SCT</a:t>
            </a:r>
          </a:p>
          <a:p>
            <a:r>
              <a:rPr lang="en-US" sz="2400" dirty="0"/>
              <a:t>CA sends cert + SCT to subject (e.g., website)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AD791E-BF3E-A048-8581-A1C402F81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023" y="3257125"/>
            <a:ext cx="6219138" cy="332306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7E735BC-8931-5A40-A3D8-135E7B02192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5397802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Detecting rogue certs in log: Monitors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BB65BBC2-0A18-452A-BE19-D66030EA2B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7305364"/>
              </p:ext>
            </p:extLst>
          </p:nvPr>
        </p:nvGraphicFramePr>
        <p:xfrm>
          <a:off x="457200" y="1149350"/>
          <a:ext cx="8229600" cy="4981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21E1D6B-A1C4-1A4A-8623-FAAF8D7238F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895355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7" y="277813"/>
            <a:ext cx="8599717" cy="779462"/>
          </a:xfrm>
        </p:spPr>
        <p:txBody>
          <a:bodyPr/>
          <a:lstStyle/>
          <a:p>
            <a:r>
              <a:rPr lang="en-US" sz="4000" dirty="0"/>
              <a:t>Monitor Detects Rogue Certificates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6605"/>
            <a:ext cx="8452624" cy="4981575"/>
          </a:xfrm>
        </p:spPr>
        <p:txBody>
          <a:bodyPr/>
          <a:lstStyle/>
          <a:p>
            <a:r>
              <a:rPr lang="en-US" sz="2800" dirty="0"/>
              <a:t>Owner asks to monitor relevant domain names</a:t>
            </a: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endParaRPr lang="en-US" sz="2800" dirty="0"/>
          </a:p>
          <a:p>
            <a:r>
              <a:rPr lang="en-US" sz="2400" dirty="0"/>
              <a:t>Monitor asks for certs [Range, e.g., all new]</a:t>
            </a:r>
          </a:p>
          <a:p>
            <a:pPr lvl="1"/>
            <a:r>
              <a:rPr lang="en-US" sz="2000" dirty="0"/>
              <a:t>Usually periodically; assume daily (typical)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Monitor sends to owner new certs for same domain name</a:t>
            </a:r>
          </a:p>
          <a:p>
            <a:pPr lvl="1"/>
            <a:r>
              <a:rPr lang="en-US" sz="2000" dirty="0"/>
              <a:t>Or suspect as misleading: combo, homographic, similar,…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125143" y="2231331"/>
            <a:ext cx="1194099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Logger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4087901" y="1813842"/>
            <a:ext cx="1211131" cy="151562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Monitor</a:t>
            </a:r>
          </a:p>
        </p:txBody>
      </p:sp>
      <p:cxnSp>
        <p:nvCxnSpPr>
          <p:cNvPr id="20" name="Straight Arrow Connector 19"/>
          <p:cNvCxnSpPr/>
          <p:nvPr/>
        </p:nvCxnSpPr>
        <p:spPr bwMode="auto">
          <a:xfrm flipH="1">
            <a:off x="5319651" y="2461703"/>
            <a:ext cx="1764255" cy="156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TextBox 20"/>
          <p:cNvSpPr txBox="1"/>
          <p:nvPr/>
        </p:nvSpPr>
        <p:spPr>
          <a:xfrm>
            <a:off x="5476853" y="1774820"/>
            <a:ext cx="1351652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0"/>
              <a:t>Send certs</a:t>
            </a:r>
            <a:br>
              <a:rPr lang="en-US" b="0"/>
            </a:br>
            <a:r>
              <a:rPr lang="en-US" b="0"/>
              <a:t> [from.. to..]</a:t>
            </a:r>
          </a:p>
        </p:txBody>
      </p:sp>
      <p:cxnSp>
        <p:nvCxnSpPr>
          <p:cNvPr id="23" name="Straight Arrow Connector 22"/>
          <p:cNvCxnSpPr/>
          <p:nvPr/>
        </p:nvCxnSpPr>
        <p:spPr bwMode="auto">
          <a:xfrm>
            <a:off x="5340269" y="2615935"/>
            <a:ext cx="1743636" cy="71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TextBox 24"/>
          <p:cNvSpPr txBox="1"/>
          <p:nvPr/>
        </p:nvSpPr>
        <p:spPr>
          <a:xfrm>
            <a:off x="5617917" y="2683135"/>
            <a:ext cx="1210588" cy="369332"/>
          </a:xfrm>
          <a:prstGeom prst="rect">
            <a:avLst/>
          </a:prstGeom>
          <a:solidFill>
            <a:srgbClr val="FFFFCC"/>
          </a:solidFill>
        </p:spPr>
        <p:txBody>
          <a:bodyPr wrap="none" rtlCol="0">
            <a:spAutoFit/>
          </a:bodyPr>
          <a:lstStyle/>
          <a:p>
            <a:r>
              <a:rPr lang="en-US" b="0"/>
              <a:t>New certs</a:t>
            </a:r>
          </a:p>
        </p:txBody>
      </p:sp>
      <p:sp>
        <p:nvSpPr>
          <p:cNvPr id="31" name="Rounded Rectangle 30"/>
          <p:cNvSpPr/>
          <p:nvPr/>
        </p:nvSpPr>
        <p:spPr bwMode="auto">
          <a:xfrm>
            <a:off x="1071277" y="1813842"/>
            <a:ext cx="1211131" cy="151562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Domain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/>
              <a:t>owner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 bwMode="auto">
          <a:xfrm flipH="1">
            <a:off x="2282409" y="2187179"/>
            <a:ext cx="1764255" cy="156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3" name="TextBox 32"/>
          <p:cNvSpPr txBox="1"/>
          <p:nvPr/>
        </p:nvSpPr>
        <p:spPr>
          <a:xfrm>
            <a:off x="2360520" y="1767055"/>
            <a:ext cx="1582274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0"/>
              <a:t>Domain(s), $</a:t>
            </a:r>
          </a:p>
        </p:txBody>
      </p:sp>
      <p:cxnSp>
        <p:nvCxnSpPr>
          <p:cNvPr id="34" name="Straight Arrow Connector 33"/>
          <p:cNvCxnSpPr/>
          <p:nvPr/>
        </p:nvCxnSpPr>
        <p:spPr bwMode="auto">
          <a:xfrm>
            <a:off x="2293244" y="2825661"/>
            <a:ext cx="1743636" cy="71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" name="TextBox 34"/>
          <p:cNvSpPr txBox="1"/>
          <p:nvPr/>
        </p:nvSpPr>
        <p:spPr>
          <a:xfrm>
            <a:off x="2427515" y="2885569"/>
            <a:ext cx="1556836" cy="923330"/>
          </a:xfrm>
          <a:prstGeom prst="rect">
            <a:avLst/>
          </a:prstGeom>
          <a:solidFill>
            <a:srgbClr val="FFFFCC"/>
          </a:solidFill>
        </p:spPr>
        <p:txBody>
          <a:bodyPr wrap="none" rtlCol="0">
            <a:spAutoFit/>
          </a:bodyPr>
          <a:lstStyle/>
          <a:p>
            <a:r>
              <a:rPr lang="en-US" b="0" dirty="0"/>
              <a:t>New certs</a:t>
            </a:r>
          </a:p>
          <a:p>
            <a:r>
              <a:rPr lang="en-US" b="0" dirty="0"/>
              <a:t>for domain</a:t>
            </a:r>
          </a:p>
          <a:p>
            <a:r>
              <a:rPr lang="en-US" b="0" dirty="0"/>
              <a:t>or misleading</a:t>
            </a:r>
          </a:p>
        </p:txBody>
      </p:sp>
      <p:sp>
        <p:nvSpPr>
          <p:cNvPr id="36" name="Rounded Rectangle 35"/>
          <p:cNvSpPr/>
          <p:nvPr/>
        </p:nvSpPr>
        <p:spPr bwMode="auto">
          <a:xfrm>
            <a:off x="7277543" y="2383731"/>
            <a:ext cx="1194099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Logger</a:t>
            </a:r>
          </a:p>
        </p:txBody>
      </p:sp>
      <p:sp>
        <p:nvSpPr>
          <p:cNvPr id="37" name="Rounded Rectangle 36"/>
          <p:cNvSpPr/>
          <p:nvPr/>
        </p:nvSpPr>
        <p:spPr bwMode="auto">
          <a:xfrm>
            <a:off x="7429943" y="2536131"/>
            <a:ext cx="1194099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Logger</a:t>
            </a: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8BD21F3A-19E3-3F4D-9CD6-7FB1B23DEAC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239035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in Honest-Logger CT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B3A69D-F4FC-F046-8F2F-1DA235FE7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8" y="1406785"/>
            <a:ext cx="8437677" cy="4280337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EE74267F-AB55-2643-8E7F-DE49DBD4176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619739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HL-CT: Detecting Rogue Certificate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564879-68DB-8044-95B6-27CABA02A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404" y="1295864"/>
            <a:ext cx="7448183" cy="7794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C5F03B-2D6F-6240-9C20-86E2B26C7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707" y="2444440"/>
            <a:ext cx="6776843" cy="3043105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D34E825-0442-0745-B135-27AAFA47DB3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7274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Certificate Revocation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846691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277813"/>
            <a:ext cx="8465130" cy="779462"/>
          </a:xfrm>
        </p:spPr>
        <p:txBody>
          <a:bodyPr wrap="square" anchor="t">
            <a:normAutofit/>
          </a:bodyPr>
          <a:lstStyle/>
          <a:p>
            <a:r>
              <a:rPr lang="en-US" sz="3400" dirty="0"/>
              <a:t>HL-CT: Omitted-Cert Attack by Rogue Logger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1"/>
          </p:nvPr>
        </p:nvSpPr>
        <p:spPr>
          <a:xfrm>
            <a:off x="457200" y="938212"/>
            <a:ext cx="7906215" cy="4981575"/>
          </a:xfrm>
        </p:spPr>
        <p:txBody>
          <a:bodyPr wrap="square" anchor="t">
            <a:normAutofit/>
          </a:bodyPr>
          <a:lstStyle/>
          <a:p>
            <a:r>
              <a:rPr lang="en-US" sz="2800" dirty="0"/>
              <a:t>Collusion of rogue CA and rogue Logger</a:t>
            </a:r>
            <a:endParaRPr lang="en-US" sz="3000" dirty="0"/>
          </a:p>
          <a:p>
            <a:endParaRPr lang="en-US" b="1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E88C0F-C2FA-4342-A3D1-3CC42C6AB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61" y="1717673"/>
            <a:ext cx="7606990" cy="4634143"/>
          </a:xfrm>
          <a:prstGeom prst="rect">
            <a:avLst/>
          </a:prstGeom>
        </p:spPr>
      </p:pic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F76FB1EA-A925-1744-8EB2-084FAE3C039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03895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587794" cy="566737"/>
          </a:xfrm>
        </p:spPr>
        <p:txBody>
          <a:bodyPr/>
          <a:lstStyle/>
          <a:p>
            <a:r>
              <a:rPr lang="en-US" sz="3200" dirty="0"/>
              <a:t>Security against </a:t>
            </a:r>
            <a:r>
              <a:rPr lang="en-US" sz="3200" b="1" dirty="0"/>
              <a:t>Logger-CA Collusion</a:t>
            </a:r>
            <a:r>
              <a:rPr lang="en-US" sz="3200" dirty="0"/>
              <a:t>: two options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8" y="941630"/>
            <a:ext cx="8229600" cy="5302008"/>
          </a:xfrm>
        </p:spPr>
        <p:txBody>
          <a:bodyPr/>
          <a:lstStyle/>
          <a:p>
            <a:r>
              <a:rPr lang="en-US" sz="2400" b="1" dirty="0">
                <a:highlight>
                  <a:srgbClr val="FFFF00"/>
                </a:highlight>
              </a:rPr>
              <a:t>Option 1: redundancy</a:t>
            </a:r>
            <a:r>
              <a:rPr lang="en-US" sz="2400" dirty="0">
                <a:highlight>
                  <a:srgbClr val="FFFF00"/>
                </a:highlight>
              </a:rPr>
              <a:t>: </a:t>
            </a:r>
            <a:r>
              <a:rPr lang="en-US" sz="2400" dirty="0"/>
              <a:t>SCTs signed by multiple loggers</a:t>
            </a:r>
          </a:p>
          <a:p>
            <a:pPr lvl="2"/>
            <a:r>
              <a:rPr lang="en-US" sz="1800" dirty="0"/>
              <a:t>Current approach in Google’s Chrome; req’s two SCTS (one Google)</a:t>
            </a:r>
          </a:p>
          <a:p>
            <a:pPr lvl="2"/>
            <a:r>
              <a:rPr lang="en-US" sz="1800" dirty="0"/>
              <a:t>If you require more redundancy… good luck finding certificates! </a:t>
            </a:r>
          </a:p>
          <a:p>
            <a:pPr lvl="1"/>
            <a:r>
              <a:rPr lang="en-US" sz="2000" dirty="0"/>
              <a:t>How many loggers? Which loggers? Overhead ? </a:t>
            </a:r>
          </a:p>
          <a:p>
            <a:pPr lvl="3"/>
            <a:r>
              <a:rPr lang="en-US" sz="1800" dirty="0"/>
              <a:t>Google’s logger + a logger selected by (untrusted??) CA</a:t>
            </a:r>
          </a:p>
          <a:p>
            <a:r>
              <a:rPr lang="en-US" sz="2400" b="1" dirty="0">
                <a:highlight>
                  <a:srgbClr val="00FFFF"/>
                </a:highlight>
              </a:rPr>
              <a:t>Option 2: avoid ‘honest-logger’ assumption</a:t>
            </a:r>
            <a:endParaRPr lang="en-US" sz="2400" dirty="0"/>
          </a:p>
          <a:p>
            <a:pPr lvl="1"/>
            <a:r>
              <a:rPr lang="en-US" sz="2000" dirty="0"/>
              <a:t>Two variants: </a:t>
            </a:r>
            <a:r>
              <a:rPr lang="en-US" sz="2000" dirty="0" err="1"/>
              <a:t>AnG</a:t>
            </a:r>
            <a:r>
              <a:rPr lang="en-US" sz="2000" dirty="0"/>
              <a:t>-CT and NS-CT</a:t>
            </a:r>
          </a:p>
          <a:p>
            <a:r>
              <a:rPr lang="en-US" sz="2400" dirty="0" err="1"/>
              <a:t>AnG</a:t>
            </a:r>
            <a:r>
              <a:rPr lang="en-US" sz="2400" dirty="0"/>
              <a:t>-CT: Audit and Gossip to detect rogue logger</a:t>
            </a:r>
          </a:p>
          <a:p>
            <a:pPr lvl="1"/>
            <a:r>
              <a:rPr lang="en-US" sz="2000" dirty="0"/>
              <a:t>Roughly follows RFC6962 and original CT publications</a:t>
            </a:r>
          </a:p>
          <a:p>
            <a:pPr lvl="1"/>
            <a:r>
              <a:rPr lang="en-US" sz="2000" dirty="0"/>
              <a:t>Complex, expose user privacy, … : see textbook if interested</a:t>
            </a:r>
          </a:p>
          <a:p>
            <a:r>
              <a:rPr lang="en-US" sz="2400" dirty="0">
                <a:highlight>
                  <a:srgbClr val="00FF00"/>
                </a:highlight>
              </a:rPr>
              <a:t>NTTP-Secure CT (NS-CT): </a:t>
            </a:r>
          </a:p>
          <a:p>
            <a:pPr lvl="1"/>
            <a:r>
              <a:rPr lang="en-US" sz="2000" dirty="0">
                <a:highlight>
                  <a:srgbClr val="00FF00"/>
                </a:highlight>
              </a:rPr>
              <a:t>Ensures `no trusted third party’ by Proofs-of-Misbehavior (</a:t>
            </a:r>
            <a:r>
              <a:rPr lang="en-US" sz="2000" dirty="0" err="1">
                <a:highlight>
                  <a:srgbClr val="00FF00"/>
                </a:highlight>
              </a:rPr>
              <a:t>PoM</a:t>
            </a:r>
            <a:r>
              <a:rPr lang="en-US" sz="2000" dirty="0">
                <a:highlight>
                  <a:srgbClr val="00FF00"/>
                </a:highlight>
              </a:rPr>
              <a:t>)</a:t>
            </a:r>
            <a:endParaRPr lang="en-US" sz="2800" dirty="0">
              <a:highlight>
                <a:srgbClr val="00FF00"/>
              </a:highlight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5A23BD1-8ABD-8844-A371-71C673E3DE0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472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8938" y="143668"/>
            <a:ext cx="8587794" cy="566737"/>
          </a:xfrm>
        </p:spPr>
        <p:txBody>
          <a:bodyPr/>
          <a:lstStyle/>
          <a:p>
            <a:r>
              <a:rPr lang="en-US" sz="3200" dirty="0"/>
              <a:t>Audit-and-Gossip (</a:t>
            </a:r>
            <a:r>
              <a:rPr lang="en-US" sz="3200" dirty="0" err="1"/>
              <a:t>AnG</a:t>
            </a:r>
            <a:r>
              <a:rPr lang="en-US" sz="3200" dirty="0"/>
              <a:t>) Certificate Transparency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8938" y="941630"/>
            <a:ext cx="8229600" cy="5302008"/>
          </a:xfrm>
        </p:spPr>
        <p:txBody>
          <a:bodyPr/>
          <a:lstStyle/>
          <a:p>
            <a:r>
              <a:rPr lang="en-US" sz="2400" dirty="0"/>
              <a:t>Logger keeps certs in Merkle tree</a:t>
            </a:r>
          </a:p>
          <a:p>
            <a:pPr lvl="1"/>
            <a:r>
              <a:rPr lang="en-US" sz="2000" dirty="0"/>
              <a:t>Protocol uses digest, PoI and </a:t>
            </a:r>
            <a:r>
              <a:rPr lang="en-US" sz="2000" dirty="0" err="1"/>
              <a:t>PoC</a:t>
            </a:r>
            <a:r>
              <a:rPr lang="en-US" sz="2000" dirty="0"/>
              <a:t> mechanisms </a:t>
            </a:r>
          </a:p>
          <a:p>
            <a:pPr lvl="1"/>
            <a:r>
              <a:rPr lang="en-US" sz="2000" dirty="0"/>
              <a:t>Signed, timestamped digest: Signed Tree Head (STH)</a:t>
            </a:r>
          </a:p>
          <a:p>
            <a:r>
              <a:rPr lang="en-US" sz="2400" dirty="0"/>
              <a:t>Logger must respond to several </a:t>
            </a:r>
            <a:r>
              <a:rPr lang="en-US" sz="2400" b="1" dirty="0"/>
              <a:t>audit requests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Request for </a:t>
            </a:r>
            <a:r>
              <a:rPr lang="en-US" sz="2000" dirty="0" err="1"/>
              <a:t>STH+PoI</a:t>
            </a:r>
            <a:r>
              <a:rPr lang="en-US" sz="2000" dirty="0"/>
              <a:t>, for given certificate</a:t>
            </a:r>
          </a:p>
          <a:p>
            <a:pPr lvl="1"/>
            <a:r>
              <a:rPr lang="en-US" sz="2000" dirty="0"/>
              <a:t>Request for </a:t>
            </a:r>
            <a:r>
              <a:rPr lang="en-US" sz="2000" dirty="0" err="1"/>
              <a:t>PoC</a:t>
            </a:r>
            <a:r>
              <a:rPr lang="en-US" sz="2000" dirty="0"/>
              <a:t>, for given pair of STHs</a:t>
            </a:r>
          </a:p>
          <a:p>
            <a:pPr lvl="1"/>
            <a:r>
              <a:rPr lang="en-US" sz="2000" dirty="0"/>
              <a:t>Request for current STH</a:t>
            </a:r>
          </a:p>
          <a:p>
            <a:pPr lvl="1"/>
            <a:r>
              <a:rPr lang="en-US" sz="2000" dirty="0"/>
              <a:t>Request for certificates, logged between given start/end times</a:t>
            </a:r>
          </a:p>
          <a:p>
            <a:r>
              <a:rPr lang="en-US" sz="2400" b="1" dirty="0"/>
              <a:t>Gossip: </a:t>
            </a:r>
            <a:r>
              <a:rPr lang="en-US" sz="2400" dirty="0"/>
              <a:t>sharing of STHs among entities</a:t>
            </a:r>
          </a:p>
          <a:p>
            <a:pPr lvl="1"/>
            <a:r>
              <a:rPr lang="en-US" sz="2000" dirty="0"/>
              <a:t>To detect ‘split world attack’: different STHs  to different entities</a:t>
            </a:r>
          </a:p>
          <a:p>
            <a:r>
              <a:rPr lang="en-US" sz="2400" dirty="0"/>
              <a:t>Textbook interpretation of `original’ CT</a:t>
            </a:r>
          </a:p>
          <a:p>
            <a:pPr lvl="1"/>
            <a:r>
              <a:rPr lang="en-US" sz="2000" dirty="0"/>
              <a:t>Using Audit and Gossip to detect rogue loggers</a:t>
            </a:r>
          </a:p>
          <a:p>
            <a:pPr lvl="1"/>
            <a:r>
              <a:rPr lang="en-US" sz="2000" dirty="0"/>
              <a:t>No complete spec published until now.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03D93C0-7567-6040-96FB-9CC212FB91D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533930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643E-0A12-42F3-9E23-53BED079F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6633"/>
                </a:solidFill>
                <a:effectLst/>
                <a:uLnTx/>
                <a:uFillTx/>
                <a:latin typeface="Garamond"/>
                <a:ea typeface="+mj-ea"/>
                <a:cs typeface="Arial"/>
              </a:rPr>
              <a:t>What is missing in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rgbClr val="006633"/>
                </a:solidFill>
                <a:effectLst/>
                <a:uLnTx/>
                <a:uFillTx/>
                <a:latin typeface="Garamond"/>
                <a:ea typeface="+mj-ea"/>
                <a:cs typeface="Arial"/>
              </a:rPr>
              <a:t>AnG</a:t>
            </a:r>
            <a:r>
              <a:rPr lang="en-US" sz="3600" dirty="0">
                <a:solidFill>
                  <a:srgbClr val="006633"/>
                </a:solidFill>
                <a:latin typeface="Garamond"/>
                <a:cs typeface="Arial"/>
              </a:rPr>
              <a:t>-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6633"/>
                </a:solidFill>
                <a:effectLst/>
                <a:uLnTx/>
                <a:uFillTx/>
                <a:latin typeface="Garamond"/>
                <a:ea typeface="+mj-ea"/>
                <a:cs typeface="Arial"/>
              </a:rPr>
              <a:t>CT ?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6FA01-EEB5-456A-ADBE-D3F2C6D75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/>
              <a:t>AnG</a:t>
            </a:r>
            <a:r>
              <a:rPr lang="en-US" sz="2400" dirty="0"/>
              <a:t>-CT may fail to provide Proof-of-Misbehavior</a:t>
            </a:r>
          </a:p>
          <a:p>
            <a:pPr lvl="1"/>
            <a:r>
              <a:rPr lang="en-US" sz="2000" dirty="0"/>
              <a:t>Logger never sends the STH for a rogue SCT !</a:t>
            </a:r>
          </a:p>
          <a:p>
            <a:pPr lvl="1"/>
            <a:r>
              <a:rPr lang="en-US" sz="2000" dirty="0"/>
              <a:t>Relying party receives no response… what can it do ??</a:t>
            </a:r>
          </a:p>
          <a:p>
            <a:pPr lvl="1"/>
            <a:r>
              <a:rPr lang="en-US" sz="2000" dirty="0"/>
              <a:t>Or, never responds to request for </a:t>
            </a:r>
            <a:r>
              <a:rPr lang="en-US" sz="2000" dirty="0" err="1"/>
              <a:t>PoC</a:t>
            </a:r>
            <a:r>
              <a:rPr lang="en-US" sz="2000" dirty="0"/>
              <a:t> for ‘rogue STH’…</a:t>
            </a:r>
          </a:p>
          <a:p>
            <a:r>
              <a:rPr lang="en-US" sz="2400" dirty="0"/>
              <a:t>Also: </a:t>
            </a:r>
            <a:r>
              <a:rPr lang="en-US" sz="2400" dirty="0" err="1"/>
              <a:t>AnG</a:t>
            </a:r>
            <a:r>
              <a:rPr lang="en-US" sz="2400" dirty="0"/>
              <a:t>-CT does not address revocation transparency</a:t>
            </a:r>
            <a:br>
              <a:rPr lang="en-US" sz="2400" dirty="0"/>
            </a:br>
            <a:r>
              <a:rPr lang="en-US" sz="2400" dirty="0">
                <a:sym typeface="Wingdings" panose="05000000000000000000" pitchFamily="2" charset="2"/>
              </a:rPr>
              <a:t> v</a:t>
            </a:r>
            <a:r>
              <a:rPr lang="en-US" sz="2400" dirty="0"/>
              <a:t>ulnerable to ‘zombie certificate attack’: send ‘valid’ response to OCSP query for a revoked certificate</a:t>
            </a:r>
          </a:p>
          <a:p>
            <a:r>
              <a:rPr lang="en-US" sz="2400" dirty="0"/>
              <a:t>And: </a:t>
            </a:r>
            <a:r>
              <a:rPr lang="en-US" sz="2400" dirty="0" err="1"/>
              <a:t>AnG</a:t>
            </a:r>
            <a:r>
              <a:rPr lang="en-US" sz="2400" dirty="0"/>
              <a:t>-CT relying parties expose visited website</a:t>
            </a:r>
          </a:p>
          <a:p>
            <a:r>
              <a:rPr lang="en-US" sz="2400" dirty="0"/>
              <a:t>Next: NTTP-Secure (NS) Certificate Transparency</a:t>
            </a:r>
          </a:p>
          <a:p>
            <a:pPr lvl="1"/>
            <a:r>
              <a:rPr lang="en-US" sz="2000" dirty="0"/>
              <a:t>Also based on Audit and Gossip, but addressing above issues</a:t>
            </a:r>
          </a:p>
          <a:p>
            <a:pPr lvl="1"/>
            <a:r>
              <a:rPr lang="en-US" sz="2000" dirty="0"/>
              <a:t>NTTP = No Trusted Third Party (e.g., logger not trusted)</a:t>
            </a:r>
          </a:p>
          <a:p>
            <a:pPr lvl="1"/>
            <a:r>
              <a:rPr lang="en-US" sz="2000" dirty="0"/>
              <a:t>Simplified: no SCT, logger responds only daily with STH </a:t>
            </a:r>
            <a:br>
              <a:rPr lang="en-US" sz="2000" dirty="0"/>
            </a:br>
            <a:r>
              <a:rPr lang="en-US" sz="2000" dirty="0"/>
              <a:t>(can be changed to give SCT for immediate responses, certs)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0BAA56B-E8E9-B842-9F65-0A09B692AE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361219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643E-0A12-42F3-9E23-53BED079F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NTTP-Secure CT: Goals and Assumptions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D6FA01-EEB5-456A-ADBE-D3F2C6D755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b="1" dirty="0"/>
                  <a:t>Secure against collusions of any set of parties</a:t>
                </a:r>
              </a:p>
              <a:p>
                <a:pPr lvl="1"/>
                <a:r>
                  <a:rPr lang="en-US" sz="2000" dirty="0"/>
                  <a:t>Up to threshold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 (maximal number of colluding parties)</a:t>
                </a:r>
                <a:r>
                  <a:rPr lang="en-US" sz="2000" b="1" dirty="0"/>
                  <a:t> </a:t>
                </a:r>
              </a:p>
              <a:p>
                <a:r>
                  <a:rPr lang="en-US" sz="2400" dirty="0"/>
                  <a:t>The</a:t>
                </a:r>
                <a:r>
                  <a:rPr lang="en-US" sz="2400" b="1" dirty="0"/>
                  <a:t> rapid rogue certificate mitigation property</a:t>
                </a:r>
                <a:r>
                  <a:rPr lang="en-US" sz="2400" dirty="0"/>
                  <a:t>: when a relying party receives a ‘valid’ certificate, then:</a:t>
                </a:r>
              </a:p>
              <a:p>
                <a:pPr lvl="1"/>
                <a:r>
                  <a:rPr lang="en-US" sz="2000" dirty="0"/>
                  <a:t>Every monitor received this certificate, or</a:t>
                </a:r>
              </a:p>
              <a:p>
                <a:pPr lvl="1"/>
                <a:r>
                  <a:rPr lang="en-US" sz="2000" dirty="0"/>
                  <a:t>Every monitor has Proof-of-Misbehavior of the logger. </a:t>
                </a:r>
              </a:p>
              <a:p>
                <a:r>
                  <a:rPr lang="en-US" sz="2400" b="1" dirty="0"/>
                  <a:t>The no false convictions property: an honest entity is never considered corrupt. </a:t>
                </a:r>
                <a:endParaRPr lang="en-US" sz="2000" b="1" dirty="0"/>
              </a:p>
              <a:p>
                <a:r>
                  <a:rPr lang="en-US" sz="2400" dirty="0"/>
                  <a:t>Simplifications/assumptions:</a:t>
                </a:r>
              </a:p>
              <a:p>
                <a:pPr lvl="1"/>
                <a:r>
                  <a:rPr lang="en-US" sz="2000" dirty="0"/>
                  <a:t>Reliable communication between entities, synchronized clocks</a:t>
                </a:r>
              </a:p>
              <a:p>
                <a:pPr lvl="2"/>
                <a:r>
                  <a:rPr lang="en-US" sz="1600" dirty="0"/>
                  <a:t>We ignore delays and clock-skews, easy to handle these details</a:t>
                </a:r>
              </a:p>
              <a:p>
                <a:pPr lvl="1"/>
                <a:r>
                  <a:rPr lang="en-US" sz="2000" dirty="0"/>
                  <a:t>There are at least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sz="2000" dirty="0"/>
                  <a:t> monitors, and at most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 faulty. </a:t>
                </a:r>
              </a:p>
              <a:p>
                <a:pPr lvl="1"/>
                <a:r>
                  <a:rPr lang="en-US" sz="2000" dirty="0"/>
                  <a:t>All monitors observe all loggers.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D6FA01-EEB5-456A-ADBE-D3F2C6D755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96" t="-857" r="-444" b="-25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3966DB4-6389-9A42-8D3D-89E12E60021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7417279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643E-0A12-42F3-9E23-53BED079F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NS-CT : Simplification and Issue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6FA01-EEB5-456A-ADBE-D3F2C6D75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837851"/>
            <a:ext cx="8229600" cy="4981575"/>
          </a:xfrm>
        </p:spPr>
        <p:txBody>
          <a:bodyPr/>
          <a:lstStyle/>
          <a:p>
            <a:r>
              <a:rPr lang="en-US" sz="2400" dirty="0"/>
              <a:t>Loggers issue Signed Tree Head (STH) every 24 hours</a:t>
            </a:r>
          </a:p>
          <a:p>
            <a:pPr lvl="1"/>
            <a:r>
              <a:rPr lang="en-US" sz="2000" dirty="0"/>
              <a:t>And `immediately’ provide it to all monitors</a:t>
            </a:r>
          </a:p>
          <a:p>
            <a:pPr lvl="1"/>
            <a:r>
              <a:rPr lang="en-US" sz="2000" dirty="0"/>
              <a:t>Response to CA includes STH and </a:t>
            </a:r>
            <a:r>
              <a:rPr lang="en-US" sz="2000" b="1" dirty="0"/>
              <a:t>Proof-of-Inclusion (PoI)</a:t>
            </a:r>
          </a:p>
          <a:p>
            <a:pPr lvl="1"/>
            <a:r>
              <a:rPr lang="en-US" sz="2000" dirty="0"/>
              <a:t>CA, subject, relying party validate STH and PoI</a:t>
            </a:r>
          </a:p>
          <a:p>
            <a:pPr lvl="1"/>
            <a:r>
              <a:rPr lang="en-US" sz="2000" dirty="0"/>
              <a:t>Issue process almost unchanged – but takes 24 hours…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80CBE9-B42A-594A-9FAD-28A81D382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597" y="2893122"/>
            <a:ext cx="6500231" cy="370316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55598585-01A8-2047-9229-6279A116A8D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8260166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5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NS-CT: </a:t>
            </a:r>
            <a:r>
              <a:rPr lang="en-US" sz="4000" b="1" dirty="0"/>
              <a:t>Audit</a:t>
            </a:r>
            <a:r>
              <a:rPr lang="en-US" sz="4000" dirty="0"/>
              <a:t> detects an omitted cert 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928744" y="1129553"/>
            <a:ext cx="2076225" cy="699247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Logger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928744" y="2851519"/>
            <a:ext cx="2076225" cy="699247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CA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928743" y="3993623"/>
            <a:ext cx="2076225" cy="699247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Site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1272988" y="5135727"/>
            <a:ext cx="1336613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Browser</a:t>
            </a:r>
          </a:p>
        </p:txBody>
      </p:sp>
      <p:cxnSp>
        <p:nvCxnSpPr>
          <p:cNvPr id="11" name="Straight Arrow Connector 10"/>
          <p:cNvCxnSpPr>
            <a:stCxn id="6" idx="2"/>
            <a:endCxn id="7" idx="0"/>
          </p:cNvCxnSpPr>
          <p:nvPr/>
        </p:nvCxnSpPr>
        <p:spPr bwMode="auto">
          <a:xfrm>
            <a:off x="1966857" y="1828800"/>
            <a:ext cx="0" cy="102271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/>
          <p:nvPr/>
        </p:nvCxnSpPr>
        <p:spPr bwMode="auto">
          <a:xfrm>
            <a:off x="1963270" y="3550766"/>
            <a:ext cx="0" cy="4428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1963270" y="4692870"/>
            <a:ext cx="0" cy="4428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TextBox 14"/>
          <p:cNvSpPr txBox="1"/>
          <p:nvPr/>
        </p:nvSpPr>
        <p:spPr>
          <a:xfrm>
            <a:off x="1985659" y="2166645"/>
            <a:ext cx="1252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PoI’, STH’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63269" y="3587528"/>
            <a:ext cx="166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/>
              <a:t>C’</a:t>
            </a:r>
            <a:r>
              <a:rPr lang="en-US" b="0" baseline="-25000" dirty="0" err="1"/>
              <a:t>i</a:t>
            </a:r>
            <a:r>
              <a:rPr lang="en-US" b="0" baseline="-25000" dirty="0"/>
              <a:t> </a:t>
            </a:r>
            <a:r>
              <a:rPr lang="en-US" dirty="0"/>
              <a:t>,PoI’, STH’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782922" y="3845451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STH’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6610575" y="1087875"/>
            <a:ext cx="2076225" cy="69924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Monitor</a:t>
            </a:r>
          </a:p>
        </p:txBody>
      </p:sp>
      <p:cxnSp>
        <p:nvCxnSpPr>
          <p:cNvPr id="23" name="Straight Arrow Connector 22"/>
          <p:cNvCxnSpPr>
            <a:stCxn id="6" idx="3"/>
            <a:endCxn id="18" idx="1"/>
          </p:cNvCxnSpPr>
          <p:nvPr/>
        </p:nvCxnSpPr>
        <p:spPr bwMode="auto">
          <a:xfrm flipV="1">
            <a:off x="3004969" y="1437499"/>
            <a:ext cx="3605606" cy="416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TextBox 24"/>
          <p:cNvSpPr txBox="1"/>
          <p:nvPr/>
        </p:nvSpPr>
        <p:spPr>
          <a:xfrm>
            <a:off x="3871432" y="1098066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err="1"/>
              <a:t>NewCerts</a:t>
            </a:r>
            <a:r>
              <a:rPr lang="en-US" b="0" dirty="0"/>
              <a:t>,  STH</a:t>
            </a:r>
          </a:p>
        </p:txBody>
      </p:sp>
      <p:cxnSp>
        <p:nvCxnSpPr>
          <p:cNvPr id="3" name="Straight Arrow Connector 2"/>
          <p:cNvCxnSpPr>
            <a:cxnSpLocks/>
            <a:stCxn id="9" idx="3"/>
            <a:endCxn id="18" idx="2"/>
          </p:cNvCxnSpPr>
          <p:nvPr/>
        </p:nvCxnSpPr>
        <p:spPr bwMode="auto">
          <a:xfrm flipV="1">
            <a:off x="2609601" y="1787122"/>
            <a:ext cx="5039087" cy="369822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DF854EC-373B-404C-BA76-8438FBAE3FB1}"/>
              </a:ext>
            </a:extLst>
          </p:cNvPr>
          <p:cNvSpPr txBox="1"/>
          <p:nvPr/>
        </p:nvSpPr>
        <p:spPr>
          <a:xfrm>
            <a:off x="3848280" y="1458338"/>
            <a:ext cx="2762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/>
              <a:t>(Signed daily Log Digest)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2BC46BE-9DFF-46B7-AAEC-5D8A169B02AD}"/>
              </a:ext>
            </a:extLst>
          </p:cNvPr>
          <p:cNvCxnSpPr/>
          <p:nvPr/>
        </p:nvCxnSpPr>
        <p:spPr bwMode="auto">
          <a:xfrm flipH="1">
            <a:off x="2590800" y="1787122"/>
            <a:ext cx="5404624" cy="394132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E4AB6C5-D1F0-4AF7-B1F6-2B2A4A71AB81}"/>
              </a:ext>
            </a:extLst>
          </p:cNvPr>
          <p:cNvSpPr txBox="1"/>
          <p:nvPr/>
        </p:nvSpPr>
        <p:spPr>
          <a:xfrm>
            <a:off x="4822975" y="3605910"/>
            <a:ext cx="33522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Ok: Signed(STH)</a:t>
            </a:r>
          </a:p>
          <a:p>
            <a:pPr algn="ctr"/>
            <a:r>
              <a:rPr lang="en-US" dirty="0"/>
              <a:t>or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Proof-of-Misbehavior (</a:t>
            </a:r>
            <a:r>
              <a:rPr lang="en-US" dirty="0" err="1">
                <a:solidFill>
                  <a:srgbClr val="FF0000"/>
                </a:solidFill>
              </a:rPr>
              <a:t>PoM</a:t>
            </a:r>
            <a:r>
              <a:rPr lang="en-US" dirty="0">
                <a:solidFill>
                  <a:srgbClr val="FF0000"/>
                </a:solidFill>
              </a:rPr>
              <a:t>):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b="0" dirty="0">
                <a:solidFill>
                  <a:srgbClr val="FF0000"/>
                </a:solidFill>
              </a:rPr>
              <a:t>STH ≠STH’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B8AB3D2-E503-4E37-9B9B-DE441773B348}"/>
              </a:ext>
            </a:extLst>
          </p:cNvPr>
          <p:cNvCxnSpPr/>
          <p:nvPr/>
        </p:nvCxnSpPr>
        <p:spPr bwMode="auto">
          <a:xfrm flipV="1">
            <a:off x="1577788" y="1828799"/>
            <a:ext cx="0" cy="102147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CFE194EB-46E5-450E-BA58-276929E88901}"/>
              </a:ext>
            </a:extLst>
          </p:cNvPr>
          <p:cNvSpPr txBox="1"/>
          <p:nvPr/>
        </p:nvSpPr>
        <p:spPr>
          <a:xfrm>
            <a:off x="1229905" y="2480940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err="1"/>
              <a:t>C’</a:t>
            </a:r>
            <a:r>
              <a:rPr lang="en-US" b="0" baseline="-25000" dirty="0" err="1"/>
              <a:t>i</a:t>
            </a:r>
            <a:endParaRPr lang="en-US" b="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AC6F769-3FE9-438B-94C8-8C6D834BADB8}"/>
              </a:ext>
            </a:extLst>
          </p:cNvPr>
          <p:cNvCxnSpPr/>
          <p:nvPr/>
        </p:nvCxnSpPr>
        <p:spPr bwMode="auto">
          <a:xfrm flipV="1">
            <a:off x="1562143" y="3552012"/>
            <a:ext cx="0" cy="44285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365E932-9A9E-4991-A843-E9E53B1ED563}"/>
              </a:ext>
            </a:extLst>
          </p:cNvPr>
          <p:cNvSpPr txBox="1"/>
          <p:nvPr/>
        </p:nvSpPr>
        <p:spPr>
          <a:xfrm>
            <a:off x="388938" y="3605910"/>
            <a:ext cx="151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/>
              <a:t>Req, pk, $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6229045-8005-46C2-9FA6-50544FDC39D4}"/>
              </a:ext>
            </a:extLst>
          </p:cNvPr>
          <p:cNvSpPr txBox="1"/>
          <p:nvPr/>
        </p:nvSpPr>
        <p:spPr>
          <a:xfrm>
            <a:off x="1907095" y="4666150"/>
            <a:ext cx="1627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/>
              <a:t>C’</a:t>
            </a:r>
            <a:r>
              <a:rPr lang="en-US" b="0" baseline="-25000" dirty="0" err="1"/>
              <a:t>i</a:t>
            </a:r>
            <a:r>
              <a:rPr lang="en-US" b="0" baseline="-25000" dirty="0"/>
              <a:t> </a:t>
            </a:r>
            <a:r>
              <a:rPr lang="en-US" dirty="0"/>
              <a:t>,PoI’, STH’</a:t>
            </a:r>
          </a:p>
        </p:txBody>
      </p:sp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DF4E38B6-7CDB-EB4E-B94E-78ED81327EC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85301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Summary: benefits of 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938212"/>
            <a:ext cx="8229600" cy="4981575"/>
          </a:xfrm>
        </p:spPr>
        <p:txBody>
          <a:bodyPr/>
          <a:lstStyle/>
          <a:p>
            <a:r>
              <a:rPr lang="en-US" sz="2400" dirty="0"/>
              <a:t>Benefits for websites: </a:t>
            </a:r>
          </a:p>
          <a:p>
            <a:pPr lvl="1"/>
            <a:r>
              <a:rPr lang="en-US" sz="2000" dirty="0"/>
              <a:t>Detect rogue certs for domain (same or misleading)</a:t>
            </a:r>
            <a:endParaRPr lang="en-US" sz="1800" dirty="0"/>
          </a:p>
          <a:p>
            <a:pPr lvl="1"/>
            <a:r>
              <a:rPr lang="en-US" sz="2000" dirty="0"/>
              <a:t>Once detected, owners can mitigate risk</a:t>
            </a:r>
          </a:p>
          <a:p>
            <a:pPr lvl="2"/>
            <a:r>
              <a:rPr lang="en-US" sz="1800" dirty="0"/>
              <a:t>Demand revocation, removal of CA from root program, …</a:t>
            </a:r>
          </a:p>
          <a:p>
            <a:r>
              <a:rPr lang="en-US" sz="2400" dirty="0"/>
              <a:t>Benefit to users: less likely to fall victim…</a:t>
            </a:r>
          </a:p>
          <a:p>
            <a:r>
              <a:rPr lang="en-US" sz="2400" dirty="0"/>
              <a:t>Benefit to trustworthy CAs: reduced competition from shady CAs</a:t>
            </a:r>
          </a:p>
          <a:p>
            <a:r>
              <a:rPr lang="en-US" sz="2400" dirty="0"/>
              <a:t>Overall: more secure PKI !</a:t>
            </a:r>
          </a:p>
          <a:p>
            <a:r>
              <a:rPr lang="en-US" sz="2400" dirty="0"/>
              <a:t>Not covered here: </a:t>
            </a:r>
          </a:p>
          <a:p>
            <a:pPr lvl="1"/>
            <a:r>
              <a:rPr lang="en-US" sz="2000" dirty="0"/>
              <a:t>Auditing and proving misbehavior of rogue monitors</a:t>
            </a:r>
          </a:p>
          <a:p>
            <a:pPr lvl="1"/>
            <a:r>
              <a:rPr lang="en-US" sz="2000" dirty="0"/>
              <a:t>The Zombie-certificate attack</a:t>
            </a:r>
          </a:p>
          <a:p>
            <a:pPr lvl="1"/>
            <a:r>
              <a:rPr lang="en-US" sz="2000" dirty="0"/>
              <a:t>Transparent revocation in NS-CT (prevents Zombie-cert attack) </a:t>
            </a:r>
          </a:p>
          <a:p>
            <a:pPr lvl="1"/>
            <a:endParaRPr lang="en-US" sz="16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31A0A5E-977A-D240-9035-34F90C88AAA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4329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8:</a:t>
            </a:r>
          </a:p>
          <a:p>
            <a:pPr marL="784225" lvl="1" indent="-457200"/>
            <a:r>
              <a:rPr lang="en-US" altLang="he-IL" sz="2400" dirty="0">
                <a:sym typeface="Wingdings" panose="05000000000000000000" pitchFamily="2" charset="2"/>
              </a:rPr>
              <a:t>Sections 8.4, 8.5, and 8.6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38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398268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439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Certificate Revocation 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314449"/>
            <a:ext cx="7772400" cy="478526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Reasons for revoking certificates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Security issues: 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Key compromise, CA compromise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Administrative issues: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900" dirty="0"/>
              <a:t>Affiliation changed (changing DN or other attribute), public key has been replaced, subject has ceased operation (company dissolving).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How to inform relying parties? Few options usually under three categories: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Prefetch: have revocation info in advance.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As-needed: ask for this info when a receiving a certificate and want to validate.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Neither: does not fall under any of the above, usually called network-assisted techniques.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169CE-AF88-9F43-9C1B-8E351173E0A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81218650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79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Certificate Revocation Techniques</a:t>
            </a:r>
          </a:p>
        </p:txBody>
      </p:sp>
      <p:sp>
        <p:nvSpPr>
          <p:cNvPr id="890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314450"/>
            <a:ext cx="7772400" cy="479641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Prefetch: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storage and communication overhead,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response delay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As needed: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Cons: higher response delays, reliability issues, privacy concerns.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Pros: lower storage and communication overhead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We will start with studying two techniques</a:t>
            </a:r>
            <a:r>
              <a:rPr lang="en-US" altLang="en-US" sz="2200" dirty="0"/>
              <a:t>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Distribute </a:t>
            </a:r>
            <a:r>
              <a:rPr lang="en-US" altLang="en-US" sz="2200" b="1" i="1" dirty="0"/>
              <a:t>Certificate Revocation List (CRL) -- </a:t>
            </a:r>
            <a:r>
              <a:rPr lang="en-US" altLang="en-US" sz="2200" i="1" dirty="0">
                <a:solidFill>
                  <a:srgbClr val="CC00CC"/>
                </a:solidFill>
              </a:rPr>
              <a:t>Prefetch</a:t>
            </a:r>
          </a:p>
          <a:p>
            <a:pPr marL="1095375" lvl="2" indent="-285750" eaLnBrk="1" hangingPunct="1">
              <a:lnSpc>
                <a:spcPct val="90000"/>
              </a:lnSpc>
            </a:pPr>
            <a:r>
              <a:rPr lang="en-US" altLang="en-US" sz="1800" dirty="0"/>
              <a:t>This is part of the X.509 standard.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Ask - </a:t>
            </a:r>
            <a:r>
              <a:rPr lang="en-US" altLang="en-US" sz="2200" b="1" i="1" dirty="0"/>
              <a:t>Online Certificate Status Protocol (OCSP) </a:t>
            </a:r>
            <a:r>
              <a:rPr lang="en-US" altLang="en-US" sz="2200" b="1" dirty="0"/>
              <a:t>– </a:t>
            </a:r>
            <a:r>
              <a:rPr lang="en-US" altLang="en-US" sz="2200" i="1" dirty="0">
                <a:solidFill>
                  <a:srgbClr val="CC00CC"/>
                </a:solidFill>
              </a:rPr>
              <a:t>As needed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38B09E5-1A74-F140-9B13-7A693FB104B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45670543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6738" y="908050"/>
            <a:ext cx="77724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A certificate revocation list (CRL) is simply a list of revoked certificates.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Distributed periodically by CAs.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See next slide for its format.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If CRLs contain all revoked certificates (which did not expire)… it may be huge!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Yes, large storage and communication overhead.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600" dirty="0"/>
              <a:t>CRLs are not immediate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Who is responsible until CRL is distributed?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Frequent CRLs </a:t>
            </a:r>
            <a:r>
              <a:rPr lang="en-US" altLang="en-US" sz="2200" dirty="0">
                <a:sym typeface="Wingdings" panose="05000000000000000000" pitchFamily="2" charset="2"/>
              </a:rPr>
              <a:t> even more overhead!</a:t>
            </a:r>
            <a:endParaRPr lang="en-US" altLang="en-US" sz="2200" dirty="0"/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7A17F-FC13-6E41-AC2A-182D1DF3054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86970888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2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21F0462A-6493-4336-BE75-EBEA2212664E}" type="datetime1">
              <a:rPr lang="en-US" altLang="en-US" smtClean="0"/>
              <a:t>4/18/21</a:t>
            </a:fld>
            <a:endParaRPr lang="en-US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(c) Amir Herzberg</a:t>
            </a:r>
          </a:p>
        </p:txBody>
      </p:sp>
      <p:sp>
        <p:nvSpPr>
          <p:cNvPr id="9011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06375"/>
            <a:ext cx="7772400" cy="936625"/>
          </a:xfrm>
        </p:spPr>
        <p:txBody>
          <a:bodyPr/>
          <a:lstStyle/>
          <a:p>
            <a:pPr eaLnBrk="1" hangingPunct="1"/>
            <a:r>
              <a:rPr lang="en-US" altLang="en-US"/>
              <a:t>X.509 CRL Format</a:t>
            </a:r>
          </a:p>
        </p:txBody>
      </p:sp>
      <p:pic>
        <p:nvPicPr>
          <p:cNvPr id="2" name="תמונה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838200"/>
            <a:ext cx="7924800" cy="594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65448011-88E9-0B41-99B3-BD6C84433F2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78110968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1" name="Rectangle 2"/>
          <p:cNvSpPr>
            <a:spLocks noGrp="1" noChangeArrowheads="1"/>
          </p:cNvSpPr>
          <p:nvPr>
            <p:ph type="title"/>
          </p:nvPr>
        </p:nvSpPr>
        <p:spPr>
          <a:xfrm>
            <a:off x="657225" y="192088"/>
            <a:ext cx="7772400" cy="950912"/>
          </a:xfrm>
        </p:spPr>
        <p:txBody>
          <a:bodyPr/>
          <a:lstStyle/>
          <a:p>
            <a:pPr eaLnBrk="1" hangingPunct="1"/>
            <a:r>
              <a:rPr lang="en-US" altLang="en-US" dirty="0"/>
              <a:t>CRLs Optimization Solutions</a:t>
            </a:r>
          </a:p>
        </p:txBody>
      </p:sp>
      <p:sp>
        <p:nvSpPr>
          <p:cNvPr id="911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085" y="1143000"/>
            <a:ext cx="8212363" cy="4968643"/>
          </a:xfrm>
        </p:spPr>
        <p:txBody>
          <a:bodyPr/>
          <a:lstStyle/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/>
              <a:t>More efficient CRL schemes: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CRL distribution point: split certificates to several CRLs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Authorities Revocation List (ARL): list only revoked CAs</a:t>
            </a:r>
          </a:p>
          <a:p>
            <a:pPr marL="790575" lvl="1" indent="-228600" eaLnBrk="1" hangingPunct="1">
              <a:lnSpc>
                <a:spcPct val="90000"/>
              </a:lnSpc>
            </a:pPr>
            <a:r>
              <a:rPr lang="en-US" altLang="en-US" sz="2400" dirty="0"/>
              <a:t>Delta CRL – only new revocations since last `base CRL`</a:t>
            </a:r>
          </a:p>
          <a:p>
            <a:pPr marL="1143000" lvl="2" indent="-228600" eaLnBrk="1" hangingPunct="1">
              <a:lnSpc>
                <a:spcPct val="90000"/>
              </a:lnSpc>
            </a:pPr>
            <a:r>
              <a:rPr lang="en-US" altLang="en-US" sz="2000" dirty="0"/>
              <a:t>Need to keep CRLs for long period to check deltas </a:t>
            </a:r>
            <a:r>
              <a:rPr lang="en-US" altLang="en-US" sz="2000" dirty="0">
                <a:sym typeface="Wingdings" pitchFamily="2" charset="2"/>
              </a:rPr>
              <a:t> complicates implementation</a:t>
            </a:r>
            <a:endParaRPr lang="en-US" altLang="en-US" sz="20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00"/>
                </a:solidFill>
              </a:rPr>
              <a:t>Browsers mostly do not check CRLs. Instead they usually use: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200" dirty="0"/>
              <a:t>Online Certificate Status Protocol (OCSP)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E31A4D5-7080-D54E-A2B5-0D8A579882E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497862490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Online Certificate Status Protocol (OCSP)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Improve efficiency and freshness compared to CRLs</a:t>
            </a:r>
          </a:p>
          <a:p>
            <a:r>
              <a:rPr lang="en-US" sz="2800" dirty="0"/>
              <a:t>Client asks CA about cert during handshake</a:t>
            </a:r>
          </a:p>
          <a:p>
            <a:r>
              <a:rPr lang="en-US" sz="2800" dirty="0"/>
              <a:t>CA signs response (real-time)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28" y="3429000"/>
            <a:ext cx="7673744" cy="259248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31B693-617C-3442-8A09-3F05F9AA6B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783854872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7483</TotalTime>
  <Words>2370</Words>
  <Application>Microsoft Macintosh PowerPoint</Application>
  <PresentationFormat>On-screen Show (4:3)</PresentationFormat>
  <Paragraphs>343</Paragraphs>
  <Slides>39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Cambria Math</vt:lpstr>
      <vt:lpstr>Garamond</vt:lpstr>
      <vt:lpstr>Gentium Book Basic</vt:lpstr>
      <vt:lpstr>Times New Roman</vt:lpstr>
      <vt:lpstr>Wingdings</vt:lpstr>
      <vt:lpstr>Edge</vt:lpstr>
      <vt:lpstr>CSE 3400 - Introduction to Computer &amp; Network Security  (aka: Introduction to Cybersecurity)  Lecture 13 Public Key Infrastructure – Part II </vt:lpstr>
      <vt:lpstr>Outline</vt:lpstr>
      <vt:lpstr>   Certificate Revocation  </vt:lpstr>
      <vt:lpstr>Certificate Revocation </vt:lpstr>
      <vt:lpstr>Certificate Revocation Techniques</vt:lpstr>
      <vt:lpstr>CRLs</vt:lpstr>
      <vt:lpstr>X.509 CRL Format</vt:lpstr>
      <vt:lpstr>CRLs Optimization Solutions</vt:lpstr>
      <vt:lpstr>Online Certificate Status Protocol (OCSP)</vt:lpstr>
      <vt:lpstr>PowerPoint Presentation</vt:lpstr>
      <vt:lpstr>OCSP Challenges</vt:lpstr>
      <vt:lpstr>Ambiguous/Failed OCSP Responses</vt:lpstr>
      <vt:lpstr>MitM soft-fail attack on ‘classic OCSP’</vt:lpstr>
      <vt:lpstr>Classic OCSP is Problematic  Use OCSP-Stapling</vt:lpstr>
      <vt:lpstr>OCSP-Stapling</vt:lpstr>
      <vt:lpstr>OCSP-Stapling</vt:lpstr>
      <vt:lpstr>OCSP with Must-Staple Extension</vt:lpstr>
      <vt:lpstr>Optimizing OCSP Responses (1) </vt:lpstr>
      <vt:lpstr>Signed Revocations-Status Merkle-Tree</vt:lpstr>
      <vt:lpstr>   Dealing with CA Failures  </vt:lpstr>
      <vt:lpstr>Why and How CAs fail?</vt:lpstr>
      <vt:lpstr>Defenses against CA failures </vt:lpstr>
      <vt:lpstr>Certificate Transparency (CT) [RFC6962]</vt:lpstr>
      <vt:lpstr>Certificate Transparency (CT): Goals</vt:lpstr>
      <vt:lpstr>Honest-Logger CT: Issuing Certificate</vt:lpstr>
      <vt:lpstr>Detecting rogue certs in log: Monitors</vt:lpstr>
      <vt:lpstr>Monitor Detects Rogue Certificates</vt:lpstr>
      <vt:lpstr>Monitoring in Honest-Logger CT</vt:lpstr>
      <vt:lpstr>HL-CT: Detecting Rogue Certificate</vt:lpstr>
      <vt:lpstr>HL-CT: Omitted-Cert Attack by Rogue Logger</vt:lpstr>
      <vt:lpstr>Security against Logger-CA Collusion: two options</vt:lpstr>
      <vt:lpstr>Audit-and-Gossip (AnG) Certificate Transparency</vt:lpstr>
      <vt:lpstr>What is missing in AnG-CT ?</vt:lpstr>
      <vt:lpstr>NTTP-Secure CT: Goals and Assumptions</vt:lpstr>
      <vt:lpstr>NS-CT : Simplification and Issue Process</vt:lpstr>
      <vt:lpstr>NS-CT: Audit detects an omitted cert </vt:lpstr>
      <vt:lpstr>Summary: benefits of CT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3400 - Lecture set 8:  Public Key Infrastructure (PKI)</dc:title>
  <dc:creator>Herzberg, Amir</dc:creator>
  <cp:lastModifiedBy>Ghada Almashaqbeh</cp:lastModifiedBy>
  <cp:revision>47</cp:revision>
  <dcterms:created xsi:type="dcterms:W3CDTF">2020-11-10T11:59:27Z</dcterms:created>
  <dcterms:modified xsi:type="dcterms:W3CDTF">2021-04-18T22:30:28Z</dcterms:modified>
</cp:coreProperties>
</file>

<file path=docProps/thumbnail.jpeg>
</file>